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C2400-1D92-43BC-8A30-3F2E348342F1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6D9F-B0AD-40E1-A674-DC9843CD24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72F8-B4A4-48B7-BA1B-7BC0830972A8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6BBE-DB74-4F54-9EC2-50C8A76F4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from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small block of mass </a:t>
            </a:r>
            <a:r>
              <a:rPr lang="en-US" i="1" dirty="0" smtClean="0"/>
              <a:t>m</a:t>
            </a:r>
            <a:r>
              <a:rPr lang="en-US" dirty="0" smtClean="0"/>
              <a:t> rests on the sloping side of a triangular block of mass </a:t>
            </a:r>
            <a:r>
              <a:rPr lang="en-US" i="1" dirty="0" smtClean="0"/>
              <a:t>M</a:t>
            </a:r>
            <a:r>
              <a:rPr lang="en-US" dirty="0" smtClean="0"/>
              <a:t> which itself rests on a horizontal table as shown in Fig. 4–47. Assuming all surfaces are frictionless, determine the magnitude of the force  that must be applied to </a:t>
            </a:r>
            <a:r>
              <a:rPr lang="en-US" i="1" dirty="0" smtClean="0"/>
              <a:t>M</a:t>
            </a:r>
            <a:r>
              <a:rPr lang="en-US" dirty="0" smtClean="0"/>
              <a:t> so that </a:t>
            </a:r>
            <a:r>
              <a:rPr lang="en-US" i="1" dirty="0" smtClean="0"/>
              <a:t>m</a:t>
            </a:r>
            <a:r>
              <a:rPr lang="en-US" dirty="0" smtClean="0"/>
              <a:t> remains in a fixed position relative to </a:t>
            </a:r>
            <a:r>
              <a:rPr lang="en-US" i="1" dirty="0" smtClean="0"/>
              <a:t>M</a:t>
            </a:r>
            <a:r>
              <a:rPr lang="en-US" dirty="0" smtClean="0"/>
              <a:t> (that is, </a:t>
            </a:r>
            <a:r>
              <a:rPr lang="en-US" i="1" dirty="0" smtClean="0"/>
              <a:t>m</a:t>
            </a:r>
            <a:r>
              <a:rPr lang="en-US" dirty="0" smtClean="0"/>
              <a:t> doesn’t move on the incline). [</a:t>
            </a:r>
            <a:r>
              <a:rPr lang="en-US" i="1" dirty="0" smtClean="0"/>
              <a:t>Hint</a:t>
            </a:r>
            <a:r>
              <a:rPr lang="en-US" dirty="0" smtClean="0"/>
              <a:t>: Take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axes horizontal and vertical.]</a:t>
            </a:r>
            <a:endParaRPr lang="en-US" dirty="0"/>
          </a:p>
        </p:txBody>
      </p:sp>
      <p:pic>
        <p:nvPicPr>
          <p:cNvPr id="5" name="Content Placeholder 4" descr="Figure_04_47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30285"/>
            <a:ext cx="4038600" cy="246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Spares</vt:lpstr>
      <vt:lpstr>Problem from 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Spares</dc:title>
  <dc:creator>Michael</dc:creator>
  <cp:lastModifiedBy>Michael</cp:lastModifiedBy>
  <cp:revision>1</cp:revision>
  <dcterms:created xsi:type="dcterms:W3CDTF">2010-02-03T15:02:21Z</dcterms:created>
  <dcterms:modified xsi:type="dcterms:W3CDTF">2010-02-03T15:02:53Z</dcterms:modified>
</cp:coreProperties>
</file>