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69C7-B0E0-46D3-A9AC-4D6E98F430D8}" type="datetimeFigureOut">
              <a:rPr lang="en-US" smtClean="0"/>
              <a:t>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F8E39-9FA3-4C4A-929C-9F3A1D1CCA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45.</a:t>
            </a:r>
            <a:r>
              <a:rPr lang="en-US" dirty="0"/>
              <a:t>	(II) A high diver leaves the end of a 5.0-m-high diving board and strikes the water 1.3 s later, 3.0 m beyond the end of the board. Considering the diver as a particle, determine (</a:t>
            </a:r>
            <a:r>
              <a:rPr lang="en-US" i="1" dirty="0"/>
              <a:t>a</a:t>
            </a:r>
            <a:r>
              <a:rPr lang="en-US" dirty="0"/>
              <a:t>) her initial velocity,  (</a:t>
            </a:r>
            <a:r>
              <a:rPr lang="en-US" i="1" dirty="0"/>
              <a:t>b</a:t>
            </a:r>
            <a:r>
              <a:rPr lang="en-US" dirty="0"/>
              <a:t>) the maximum height reached; and (</a:t>
            </a:r>
            <a:r>
              <a:rPr lang="en-US" i="1" dirty="0"/>
              <a:t>c</a:t>
            </a:r>
            <a:r>
              <a:rPr lang="en-US" dirty="0"/>
              <a:t>) the velocity  with which she enters the water.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</dc:creator>
  <cp:lastModifiedBy>Michael</cp:lastModifiedBy>
  <cp:revision>1</cp:revision>
  <dcterms:created xsi:type="dcterms:W3CDTF">2010-01-18T21:26:12Z</dcterms:created>
  <dcterms:modified xsi:type="dcterms:W3CDTF">2010-01-18T21:26:59Z</dcterms:modified>
</cp:coreProperties>
</file>