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FA85C-AE3C-4DC5-BB92-2766C196EBEB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DEB18-DEEA-4872-9421-FC4E7A0ADA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DEB18-DEEA-4872-9421-FC4E7A0ADAE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DEB18-DEEA-4872-9421-FC4E7A0ADAE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A9D5B-BE34-4912-8FFE-1663C2456A8D}" type="datetimeFigureOut">
              <a:rPr lang="en-US" smtClean="0"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C1CCE-4192-4C5F-AAAC-A6690B0F5D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181599" y="1447800"/>
            <a:ext cx="2209801" cy="4038600"/>
            <a:chOff x="5181599" y="1447800"/>
            <a:chExt cx="2209801" cy="4038600"/>
          </a:xfrm>
        </p:grpSpPr>
        <p:sp>
          <p:nvSpPr>
            <p:cNvPr id="9" name="Freeform 8"/>
            <p:cNvSpPr/>
            <p:nvPr/>
          </p:nvSpPr>
          <p:spPr>
            <a:xfrm>
              <a:off x="6510567" y="3942267"/>
              <a:ext cx="114671" cy="374055"/>
            </a:xfrm>
            <a:custGeom>
              <a:avLst/>
              <a:gdLst>
                <a:gd name="connsiteX0" fmla="*/ 28575 w 247650"/>
                <a:gd name="connsiteY0" fmla="*/ 790575 h 790575"/>
                <a:gd name="connsiteX1" fmla="*/ 0 w 247650"/>
                <a:gd name="connsiteY1" fmla="*/ 0 h 790575"/>
                <a:gd name="connsiteX2" fmla="*/ 219075 w 247650"/>
                <a:gd name="connsiteY2" fmla="*/ 0 h 790575"/>
                <a:gd name="connsiteX3" fmla="*/ 247650 w 247650"/>
                <a:gd name="connsiteY3" fmla="*/ 781050 h 790575"/>
                <a:gd name="connsiteX4" fmla="*/ 28575 w 247650"/>
                <a:gd name="connsiteY4" fmla="*/ 790575 h 790575"/>
                <a:gd name="connsiteX0" fmla="*/ 28575 w 247650"/>
                <a:gd name="connsiteY0" fmla="*/ 800100 h 800100"/>
                <a:gd name="connsiteX1" fmla="*/ 0 w 247650"/>
                <a:gd name="connsiteY1" fmla="*/ 9525 h 800100"/>
                <a:gd name="connsiteX2" fmla="*/ 104775 w 247650"/>
                <a:gd name="connsiteY2" fmla="*/ 0 h 800100"/>
                <a:gd name="connsiteX3" fmla="*/ 219075 w 247650"/>
                <a:gd name="connsiteY3" fmla="*/ 9525 h 800100"/>
                <a:gd name="connsiteX4" fmla="*/ 247650 w 247650"/>
                <a:gd name="connsiteY4" fmla="*/ 790575 h 800100"/>
                <a:gd name="connsiteX5" fmla="*/ 28575 w 247650"/>
                <a:gd name="connsiteY5" fmla="*/ 800100 h 800100"/>
                <a:gd name="connsiteX0" fmla="*/ 28575 w 247650"/>
                <a:gd name="connsiteY0" fmla="*/ 800100 h 800100"/>
                <a:gd name="connsiteX1" fmla="*/ 0 w 247650"/>
                <a:gd name="connsiteY1" fmla="*/ 9525 h 800100"/>
                <a:gd name="connsiteX2" fmla="*/ 104775 w 247650"/>
                <a:gd name="connsiteY2" fmla="*/ 0 h 800100"/>
                <a:gd name="connsiteX3" fmla="*/ 219075 w 247650"/>
                <a:gd name="connsiteY3" fmla="*/ 9525 h 800100"/>
                <a:gd name="connsiteX4" fmla="*/ 247650 w 247650"/>
                <a:gd name="connsiteY4" fmla="*/ 790575 h 800100"/>
                <a:gd name="connsiteX5" fmla="*/ 28575 w 247650"/>
                <a:gd name="connsiteY5" fmla="*/ 800100 h 800100"/>
                <a:gd name="connsiteX0" fmla="*/ 28575 w 247650"/>
                <a:gd name="connsiteY0" fmla="*/ 876300 h 876300"/>
                <a:gd name="connsiteX1" fmla="*/ 0 w 247650"/>
                <a:gd name="connsiteY1" fmla="*/ 85725 h 876300"/>
                <a:gd name="connsiteX2" fmla="*/ 104775 w 247650"/>
                <a:gd name="connsiteY2" fmla="*/ 0 h 876300"/>
                <a:gd name="connsiteX3" fmla="*/ 219075 w 247650"/>
                <a:gd name="connsiteY3" fmla="*/ 85725 h 876300"/>
                <a:gd name="connsiteX4" fmla="*/ 247650 w 247650"/>
                <a:gd name="connsiteY4" fmla="*/ 866775 h 876300"/>
                <a:gd name="connsiteX5" fmla="*/ 28575 w 247650"/>
                <a:gd name="connsiteY5" fmla="*/ 876300 h 876300"/>
                <a:gd name="connsiteX0" fmla="*/ 28575 w 247650"/>
                <a:gd name="connsiteY0" fmla="*/ 876300 h 876300"/>
                <a:gd name="connsiteX1" fmla="*/ 0 w 247650"/>
                <a:gd name="connsiteY1" fmla="*/ 85725 h 876300"/>
                <a:gd name="connsiteX2" fmla="*/ 104775 w 247650"/>
                <a:gd name="connsiteY2" fmla="*/ 0 h 876300"/>
                <a:gd name="connsiteX3" fmla="*/ 219075 w 247650"/>
                <a:gd name="connsiteY3" fmla="*/ 85725 h 876300"/>
                <a:gd name="connsiteX4" fmla="*/ 247650 w 247650"/>
                <a:gd name="connsiteY4" fmla="*/ 866775 h 876300"/>
                <a:gd name="connsiteX5" fmla="*/ 28575 w 247650"/>
                <a:gd name="connsiteY5" fmla="*/ 876300 h 876300"/>
                <a:gd name="connsiteX0" fmla="*/ 28575 w 247650"/>
                <a:gd name="connsiteY0" fmla="*/ 876300 h 876300"/>
                <a:gd name="connsiteX1" fmla="*/ 0 w 247650"/>
                <a:gd name="connsiteY1" fmla="*/ 85725 h 876300"/>
                <a:gd name="connsiteX2" fmla="*/ 104775 w 247650"/>
                <a:gd name="connsiteY2" fmla="*/ 0 h 876300"/>
                <a:gd name="connsiteX3" fmla="*/ 219075 w 247650"/>
                <a:gd name="connsiteY3" fmla="*/ 85725 h 876300"/>
                <a:gd name="connsiteX4" fmla="*/ 247650 w 247650"/>
                <a:gd name="connsiteY4" fmla="*/ 866775 h 876300"/>
                <a:gd name="connsiteX5" fmla="*/ 28575 w 247650"/>
                <a:gd name="connsiteY5" fmla="*/ 876300 h 876300"/>
                <a:gd name="connsiteX0" fmla="*/ 49212 w 268287"/>
                <a:gd name="connsiteY0" fmla="*/ 876300 h 876300"/>
                <a:gd name="connsiteX1" fmla="*/ 20637 w 268287"/>
                <a:gd name="connsiteY1" fmla="*/ 85725 h 876300"/>
                <a:gd name="connsiteX2" fmla="*/ 125412 w 268287"/>
                <a:gd name="connsiteY2" fmla="*/ 0 h 876300"/>
                <a:gd name="connsiteX3" fmla="*/ 239712 w 268287"/>
                <a:gd name="connsiteY3" fmla="*/ 85725 h 876300"/>
                <a:gd name="connsiteX4" fmla="*/ 268287 w 268287"/>
                <a:gd name="connsiteY4" fmla="*/ 866775 h 876300"/>
                <a:gd name="connsiteX5" fmla="*/ 49212 w 268287"/>
                <a:gd name="connsiteY5" fmla="*/ 876300 h 876300"/>
                <a:gd name="connsiteX0" fmla="*/ 49212 w 277813"/>
                <a:gd name="connsiteY0" fmla="*/ 876300 h 876300"/>
                <a:gd name="connsiteX1" fmla="*/ 20637 w 277813"/>
                <a:gd name="connsiteY1" fmla="*/ 85725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49212 w 277813"/>
                <a:gd name="connsiteY0" fmla="*/ 947737 h 947737"/>
                <a:gd name="connsiteX1" fmla="*/ 20637 w 277813"/>
                <a:gd name="connsiteY1" fmla="*/ 157162 h 947737"/>
                <a:gd name="connsiteX2" fmla="*/ 125412 w 277813"/>
                <a:gd name="connsiteY2" fmla="*/ 71437 h 947737"/>
                <a:gd name="connsiteX3" fmla="*/ 277813 w 277813"/>
                <a:gd name="connsiteY3" fmla="*/ 147637 h 947737"/>
                <a:gd name="connsiteX4" fmla="*/ 268287 w 277813"/>
                <a:gd name="connsiteY4" fmla="*/ 938212 h 947737"/>
                <a:gd name="connsiteX5" fmla="*/ 49212 w 277813"/>
                <a:gd name="connsiteY5" fmla="*/ 947737 h 947737"/>
                <a:gd name="connsiteX0" fmla="*/ 49212 w 277813"/>
                <a:gd name="connsiteY0" fmla="*/ 876300 h 876300"/>
                <a:gd name="connsiteX1" fmla="*/ 20637 w 277813"/>
                <a:gd name="connsiteY1" fmla="*/ 85725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50800 w 279401"/>
                <a:gd name="connsiteY0" fmla="*/ 876300 h 876300"/>
                <a:gd name="connsiteX1" fmla="*/ 22225 w 279401"/>
                <a:gd name="connsiteY1" fmla="*/ 85725 h 876300"/>
                <a:gd name="connsiteX2" fmla="*/ 127000 w 279401"/>
                <a:gd name="connsiteY2" fmla="*/ 0 h 876300"/>
                <a:gd name="connsiteX3" fmla="*/ 279401 w 279401"/>
                <a:gd name="connsiteY3" fmla="*/ 76200 h 876300"/>
                <a:gd name="connsiteX4" fmla="*/ 269875 w 279401"/>
                <a:gd name="connsiteY4" fmla="*/ 866775 h 876300"/>
                <a:gd name="connsiteX5" fmla="*/ 50800 w 279401"/>
                <a:gd name="connsiteY5" fmla="*/ 876300 h 876300"/>
                <a:gd name="connsiteX0" fmla="*/ 49212 w 277813"/>
                <a:gd name="connsiteY0" fmla="*/ 876300 h 876300"/>
                <a:gd name="connsiteX1" fmla="*/ 20637 w 277813"/>
                <a:gd name="connsiteY1" fmla="*/ 85725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49212 w 277813"/>
                <a:gd name="connsiteY0" fmla="*/ 876300 h 876300"/>
                <a:gd name="connsiteX1" fmla="*/ 20637 w 277813"/>
                <a:gd name="connsiteY1" fmla="*/ 85725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49212 w 277813"/>
                <a:gd name="connsiteY0" fmla="*/ 876300 h 876300"/>
                <a:gd name="connsiteX1" fmla="*/ 50511 w 277813"/>
                <a:gd name="connsiteY1" fmla="*/ 54769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49212 w 277813"/>
                <a:gd name="connsiteY0" fmla="*/ 950714 h 950714"/>
                <a:gd name="connsiteX1" fmla="*/ 50511 w 277813"/>
                <a:gd name="connsiteY1" fmla="*/ 129183 h 950714"/>
                <a:gd name="connsiteX2" fmla="*/ 125412 w 277813"/>
                <a:gd name="connsiteY2" fmla="*/ 74414 h 950714"/>
                <a:gd name="connsiteX3" fmla="*/ 277813 w 277813"/>
                <a:gd name="connsiteY3" fmla="*/ 150614 h 950714"/>
                <a:gd name="connsiteX4" fmla="*/ 268287 w 277813"/>
                <a:gd name="connsiteY4" fmla="*/ 941189 h 950714"/>
                <a:gd name="connsiteX5" fmla="*/ 49212 w 277813"/>
                <a:gd name="connsiteY5" fmla="*/ 950714 h 950714"/>
                <a:gd name="connsiteX0" fmla="*/ 23090 w 251691"/>
                <a:gd name="connsiteY0" fmla="*/ 950714 h 950714"/>
                <a:gd name="connsiteX1" fmla="*/ 24389 w 251691"/>
                <a:gd name="connsiteY1" fmla="*/ 129183 h 950714"/>
                <a:gd name="connsiteX2" fmla="*/ 125412 w 251691"/>
                <a:gd name="connsiteY2" fmla="*/ 19646 h 950714"/>
                <a:gd name="connsiteX3" fmla="*/ 251691 w 251691"/>
                <a:gd name="connsiteY3" fmla="*/ 150614 h 950714"/>
                <a:gd name="connsiteX4" fmla="*/ 242165 w 251691"/>
                <a:gd name="connsiteY4" fmla="*/ 941189 h 950714"/>
                <a:gd name="connsiteX5" fmla="*/ 23090 w 251691"/>
                <a:gd name="connsiteY5" fmla="*/ 950714 h 950714"/>
                <a:gd name="connsiteX0" fmla="*/ 23090 w 251691"/>
                <a:gd name="connsiteY0" fmla="*/ 985836 h 985836"/>
                <a:gd name="connsiteX1" fmla="*/ 24389 w 251691"/>
                <a:gd name="connsiteY1" fmla="*/ 164305 h 985836"/>
                <a:gd name="connsiteX2" fmla="*/ 125412 w 251691"/>
                <a:gd name="connsiteY2" fmla="*/ 0 h 985836"/>
                <a:gd name="connsiteX3" fmla="*/ 251691 w 251691"/>
                <a:gd name="connsiteY3" fmla="*/ 185736 h 985836"/>
                <a:gd name="connsiteX4" fmla="*/ 242165 w 251691"/>
                <a:gd name="connsiteY4" fmla="*/ 976311 h 985836"/>
                <a:gd name="connsiteX5" fmla="*/ 23090 w 251691"/>
                <a:gd name="connsiteY5" fmla="*/ 985836 h 985836"/>
                <a:gd name="connsiteX0" fmla="*/ 23090 w 251691"/>
                <a:gd name="connsiteY0" fmla="*/ 985836 h 985836"/>
                <a:gd name="connsiteX1" fmla="*/ 24389 w 251691"/>
                <a:gd name="connsiteY1" fmla="*/ 164305 h 985836"/>
                <a:gd name="connsiteX2" fmla="*/ 125412 w 251691"/>
                <a:gd name="connsiteY2" fmla="*/ 0 h 985836"/>
                <a:gd name="connsiteX3" fmla="*/ 251691 w 251691"/>
                <a:gd name="connsiteY3" fmla="*/ 185736 h 985836"/>
                <a:gd name="connsiteX4" fmla="*/ 242165 w 251691"/>
                <a:gd name="connsiteY4" fmla="*/ 976311 h 985836"/>
                <a:gd name="connsiteX5" fmla="*/ 23090 w 251691"/>
                <a:gd name="connsiteY5" fmla="*/ 985836 h 985836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87819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87819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87819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66388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  <a:gd name="connsiteX0" fmla="*/ 0 w 228601"/>
                <a:gd name="connsiteY0" fmla="*/ 987920 h 987920"/>
                <a:gd name="connsiteX1" fmla="*/ 1299 w 228601"/>
                <a:gd name="connsiteY1" fmla="*/ 166389 h 987920"/>
                <a:gd name="connsiteX2" fmla="*/ 102322 w 228601"/>
                <a:gd name="connsiteY2" fmla="*/ 2083 h 987920"/>
                <a:gd name="connsiteX3" fmla="*/ 228601 w 228601"/>
                <a:gd name="connsiteY3" fmla="*/ 166389 h 987920"/>
                <a:gd name="connsiteX4" fmla="*/ 219075 w 228601"/>
                <a:gd name="connsiteY4" fmla="*/ 978395 h 987920"/>
                <a:gd name="connsiteX5" fmla="*/ 0 w 228601"/>
                <a:gd name="connsiteY5" fmla="*/ 987920 h 987920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66388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8601" h="987919">
                  <a:moveTo>
                    <a:pt x="0" y="987919"/>
                  </a:moveTo>
                  <a:lnTo>
                    <a:pt x="1299" y="166388"/>
                  </a:lnTo>
                  <a:cubicBezTo>
                    <a:pt x="2807" y="91973"/>
                    <a:pt x="25843" y="0"/>
                    <a:pt x="102322" y="2083"/>
                  </a:cubicBezTo>
                  <a:cubicBezTo>
                    <a:pt x="191340" y="8929"/>
                    <a:pt x="228466" y="67567"/>
                    <a:pt x="228601" y="166388"/>
                  </a:cubicBezTo>
                  <a:lnTo>
                    <a:pt x="219075" y="978394"/>
                  </a:lnTo>
                  <a:lnTo>
                    <a:pt x="0" y="987919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Freeform 2"/>
            <p:cNvSpPr/>
            <p:nvPr/>
          </p:nvSpPr>
          <p:spPr>
            <a:xfrm>
              <a:off x="5181599" y="3892713"/>
              <a:ext cx="883202" cy="1593687"/>
            </a:xfrm>
            <a:custGeom>
              <a:avLst/>
              <a:gdLst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32586 w 1815922"/>
                <a:gd name="connsiteY4" fmla="*/ 3541690 h 3850783"/>
                <a:gd name="connsiteX5" fmla="*/ 1790164 w 1815922"/>
                <a:gd name="connsiteY5" fmla="*/ 2949262 h 3850783"/>
                <a:gd name="connsiteX6" fmla="*/ 1815922 w 1815922"/>
                <a:gd name="connsiteY6" fmla="*/ 0 h 3850783"/>
                <a:gd name="connsiteX7" fmla="*/ 1584102 w 1815922"/>
                <a:gd name="connsiteY7" fmla="*/ 0 h 3850783"/>
                <a:gd name="connsiteX8" fmla="*/ 1596981 w 1815922"/>
                <a:gd name="connsiteY8" fmla="*/ 2833352 h 3850783"/>
                <a:gd name="connsiteX9" fmla="*/ 1390919 w 1815922"/>
                <a:gd name="connsiteY9" fmla="*/ 3335628 h 3850783"/>
                <a:gd name="connsiteX10" fmla="*/ 991674 w 1815922"/>
                <a:gd name="connsiteY10" fmla="*/ 3580326 h 3850783"/>
                <a:gd name="connsiteX11" fmla="*/ 463640 w 1815922"/>
                <a:gd name="connsiteY11" fmla="*/ 3387143 h 3850783"/>
                <a:gd name="connsiteX12" fmla="*/ 321972 w 1815922"/>
                <a:gd name="connsiteY12" fmla="*/ 3065171 h 3850783"/>
                <a:gd name="connsiteX13" fmla="*/ 321972 w 1815922"/>
                <a:gd name="connsiteY13" fmla="*/ 862884 h 3850783"/>
                <a:gd name="connsiteX14" fmla="*/ 0 w 1815922"/>
                <a:gd name="connsiteY14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32586 w 1815922"/>
                <a:gd name="connsiteY4" fmla="*/ 3541690 h 3850783"/>
                <a:gd name="connsiteX5" fmla="*/ 1624885 w 1815922"/>
                <a:gd name="connsiteY5" fmla="*/ 3184301 h 3850783"/>
                <a:gd name="connsiteX6" fmla="*/ 1790164 w 1815922"/>
                <a:gd name="connsiteY6" fmla="*/ 2949262 h 3850783"/>
                <a:gd name="connsiteX7" fmla="*/ 1815922 w 1815922"/>
                <a:gd name="connsiteY7" fmla="*/ 0 h 3850783"/>
                <a:gd name="connsiteX8" fmla="*/ 1584102 w 1815922"/>
                <a:gd name="connsiteY8" fmla="*/ 0 h 3850783"/>
                <a:gd name="connsiteX9" fmla="*/ 1596981 w 1815922"/>
                <a:gd name="connsiteY9" fmla="*/ 2833352 h 3850783"/>
                <a:gd name="connsiteX10" fmla="*/ 1390919 w 1815922"/>
                <a:gd name="connsiteY10" fmla="*/ 3335628 h 3850783"/>
                <a:gd name="connsiteX11" fmla="*/ 991674 w 1815922"/>
                <a:gd name="connsiteY11" fmla="*/ 3580326 h 3850783"/>
                <a:gd name="connsiteX12" fmla="*/ 463640 w 1815922"/>
                <a:gd name="connsiteY12" fmla="*/ 3387143 h 3850783"/>
                <a:gd name="connsiteX13" fmla="*/ 321972 w 1815922"/>
                <a:gd name="connsiteY13" fmla="*/ 3065171 h 3850783"/>
                <a:gd name="connsiteX14" fmla="*/ 321972 w 1815922"/>
                <a:gd name="connsiteY14" fmla="*/ 862884 h 3850783"/>
                <a:gd name="connsiteX15" fmla="*/ 0 w 1815922"/>
                <a:gd name="connsiteY15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32586 w 1815922"/>
                <a:gd name="connsiteY4" fmla="*/ 3541690 h 3850783"/>
                <a:gd name="connsiteX5" fmla="*/ 1624885 w 1815922"/>
                <a:gd name="connsiteY5" fmla="*/ 3184301 h 3850783"/>
                <a:gd name="connsiteX6" fmla="*/ 1790164 w 1815922"/>
                <a:gd name="connsiteY6" fmla="*/ 2949262 h 3850783"/>
                <a:gd name="connsiteX7" fmla="*/ 1815922 w 1815922"/>
                <a:gd name="connsiteY7" fmla="*/ 0 h 3850783"/>
                <a:gd name="connsiteX8" fmla="*/ 1584102 w 1815922"/>
                <a:gd name="connsiteY8" fmla="*/ 0 h 3850783"/>
                <a:gd name="connsiteX9" fmla="*/ 1596981 w 1815922"/>
                <a:gd name="connsiteY9" fmla="*/ 2833352 h 3850783"/>
                <a:gd name="connsiteX10" fmla="*/ 1390919 w 1815922"/>
                <a:gd name="connsiteY10" fmla="*/ 3335628 h 3850783"/>
                <a:gd name="connsiteX11" fmla="*/ 991674 w 1815922"/>
                <a:gd name="connsiteY11" fmla="*/ 3580326 h 3850783"/>
                <a:gd name="connsiteX12" fmla="*/ 463640 w 1815922"/>
                <a:gd name="connsiteY12" fmla="*/ 3387143 h 3850783"/>
                <a:gd name="connsiteX13" fmla="*/ 321972 w 1815922"/>
                <a:gd name="connsiteY13" fmla="*/ 3065171 h 3850783"/>
                <a:gd name="connsiteX14" fmla="*/ 321972 w 1815922"/>
                <a:gd name="connsiteY14" fmla="*/ 862884 h 3850783"/>
                <a:gd name="connsiteX15" fmla="*/ 0 w 1815922"/>
                <a:gd name="connsiteY15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32586 w 1815922"/>
                <a:gd name="connsiteY4" fmla="*/ 3541690 h 3850783"/>
                <a:gd name="connsiteX5" fmla="*/ 1790164 w 1815922"/>
                <a:gd name="connsiteY5" fmla="*/ 2949262 h 3850783"/>
                <a:gd name="connsiteX6" fmla="*/ 1815922 w 1815922"/>
                <a:gd name="connsiteY6" fmla="*/ 0 h 3850783"/>
                <a:gd name="connsiteX7" fmla="*/ 1584102 w 1815922"/>
                <a:gd name="connsiteY7" fmla="*/ 0 h 3850783"/>
                <a:gd name="connsiteX8" fmla="*/ 1596981 w 1815922"/>
                <a:gd name="connsiteY8" fmla="*/ 2833352 h 3850783"/>
                <a:gd name="connsiteX9" fmla="*/ 1390919 w 1815922"/>
                <a:gd name="connsiteY9" fmla="*/ 3335628 h 3850783"/>
                <a:gd name="connsiteX10" fmla="*/ 991674 w 1815922"/>
                <a:gd name="connsiteY10" fmla="*/ 3580326 h 3850783"/>
                <a:gd name="connsiteX11" fmla="*/ 463640 w 1815922"/>
                <a:gd name="connsiteY11" fmla="*/ 3387143 h 3850783"/>
                <a:gd name="connsiteX12" fmla="*/ 321972 w 1815922"/>
                <a:gd name="connsiteY12" fmla="*/ 3065171 h 3850783"/>
                <a:gd name="connsiteX13" fmla="*/ 321972 w 1815922"/>
                <a:gd name="connsiteY13" fmla="*/ 862884 h 3850783"/>
                <a:gd name="connsiteX14" fmla="*/ 0 w 1815922"/>
                <a:gd name="connsiteY14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48685 w 1815922"/>
                <a:gd name="connsiteY4" fmla="*/ 3565301 h 3850783"/>
                <a:gd name="connsiteX5" fmla="*/ 1790164 w 1815922"/>
                <a:gd name="connsiteY5" fmla="*/ 2949262 h 3850783"/>
                <a:gd name="connsiteX6" fmla="*/ 1815922 w 1815922"/>
                <a:gd name="connsiteY6" fmla="*/ 0 h 3850783"/>
                <a:gd name="connsiteX7" fmla="*/ 1584102 w 1815922"/>
                <a:gd name="connsiteY7" fmla="*/ 0 h 3850783"/>
                <a:gd name="connsiteX8" fmla="*/ 1596981 w 1815922"/>
                <a:gd name="connsiteY8" fmla="*/ 2833352 h 3850783"/>
                <a:gd name="connsiteX9" fmla="*/ 1390919 w 1815922"/>
                <a:gd name="connsiteY9" fmla="*/ 3335628 h 3850783"/>
                <a:gd name="connsiteX10" fmla="*/ 991674 w 1815922"/>
                <a:gd name="connsiteY10" fmla="*/ 3580326 h 3850783"/>
                <a:gd name="connsiteX11" fmla="*/ 463640 w 1815922"/>
                <a:gd name="connsiteY11" fmla="*/ 3387143 h 3850783"/>
                <a:gd name="connsiteX12" fmla="*/ 321972 w 1815922"/>
                <a:gd name="connsiteY12" fmla="*/ 3065171 h 3850783"/>
                <a:gd name="connsiteX13" fmla="*/ 321972 w 1815922"/>
                <a:gd name="connsiteY13" fmla="*/ 862884 h 3850783"/>
                <a:gd name="connsiteX14" fmla="*/ 0 w 1815922"/>
                <a:gd name="connsiteY14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790164 w 1815922"/>
                <a:gd name="connsiteY4" fmla="*/ 2949262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777285 w 1815922"/>
                <a:gd name="connsiteY4" fmla="*/ 2955701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777285 w 1815922"/>
                <a:gd name="connsiteY4" fmla="*/ 2955701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81885 w 1815922"/>
                <a:gd name="connsiteY2" fmla="*/ 3717701 h 3850783"/>
                <a:gd name="connsiteX3" fmla="*/ 965916 w 1815922"/>
                <a:gd name="connsiteY3" fmla="*/ 3850783 h 3850783"/>
                <a:gd name="connsiteX4" fmla="*/ 1777285 w 1815922"/>
                <a:gd name="connsiteY4" fmla="*/ 2955701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81885 w 1815922"/>
                <a:gd name="connsiteY2" fmla="*/ 3717701 h 3850783"/>
                <a:gd name="connsiteX3" fmla="*/ 965916 w 1815922"/>
                <a:gd name="connsiteY3" fmla="*/ 3850783 h 3850783"/>
                <a:gd name="connsiteX4" fmla="*/ 1777285 w 1815922"/>
                <a:gd name="connsiteY4" fmla="*/ 2955701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965916 w 1815922"/>
                <a:gd name="connsiteY2" fmla="*/ 3850783 h 3850783"/>
                <a:gd name="connsiteX3" fmla="*/ 1777285 w 1815922"/>
                <a:gd name="connsiteY3" fmla="*/ 2955701 h 3850783"/>
                <a:gd name="connsiteX4" fmla="*/ 1815922 w 1815922"/>
                <a:gd name="connsiteY4" fmla="*/ 0 h 3850783"/>
                <a:gd name="connsiteX5" fmla="*/ 1584102 w 1815922"/>
                <a:gd name="connsiteY5" fmla="*/ 0 h 3850783"/>
                <a:gd name="connsiteX6" fmla="*/ 1596981 w 1815922"/>
                <a:gd name="connsiteY6" fmla="*/ 2833352 h 3850783"/>
                <a:gd name="connsiteX7" fmla="*/ 1390919 w 1815922"/>
                <a:gd name="connsiteY7" fmla="*/ 3335628 h 3850783"/>
                <a:gd name="connsiteX8" fmla="*/ 991674 w 1815922"/>
                <a:gd name="connsiteY8" fmla="*/ 3580326 h 3850783"/>
                <a:gd name="connsiteX9" fmla="*/ 463640 w 1815922"/>
                <a:gd name="connsiteY9" fmla="*/ 3387143 h 3850783"/>
                <a:gd name="connsiteX10" fmla="*/ 321972 w 1815922"/>
                <a:gd name="connsiteY10" fmla="*/ 3065171 h 3850783"/>
                <a:gd name="connsiteX11" fmla="*/ 321972 w 1815922"/>
                <a:gd name="connsiteY11" fmla="*/ 862884 h 3850783"/>
                <a:gd name="connsiteX12" fmla="*/ 0 w 1815922"/>
                <a:gd name="connsiteY12" fmla="*/ 862884 h 3850783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1390919 w 1815922"/>
                <a:gd name="connsiteY7" fmla="*/ 3335628 h 3866882"/>
                <a:gd name="connsiteX8" fmla="*/ 991674 w 1815922"/>
                <a:gd name="connsiteY8" fmla="*/ 3580326 h 3866882"/>
                <a:gd name="connsiteX9" fmla="*/ 463640 w 1815922"/>
                <a:gd name="connsiteY9" fmla="*/ 3387143 h 3866882"/>
                <a:gd name="connsiteX10" fmla="*/ 321972 w 1815922"/>
                <a:gd name="connsiteY10" fmla="*/ 3065171 h 3866882"/>
                <a:gd name="connsiteX11" fmla="*/ 321972 w 1815922"/>
                <a:gd name="connsiteY11" fmla="*/ 862884 h 3866882"/>
                <a:gd name="connsiteX12" fmla="*/ 0 w 1815922"/>
                <a:gd name="connsiteY12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1396285 w 1815922"/>
                <a:gd name="connsiteY7" fmla="*/ 3336700 h 3866882"/>
                <a:gd name="connsiteX8" fmla="*/ 991674 w 1815922"/>
                <a:gd name="connsiteY8" fmla="*/ 3580326 h 3866882"/>
                <a:gd name="connsiteX9" fmla="*/ 463640 w 1815922"/>
                <a:gd name="connsiteY9" fmla="*/ 3387143 h 3866882"/>
                <a:gd name="connsiteX10" fmla="*/ 321972 w 1815922"/>
                <a:gd name="connsiteY10" fmla="*/ 3065171 h 3866882"/>
                <a:gd name="connsiteX11" fmla="*/ 321972 w 1815922"/>
                <a:gd name="connsiteY11" fmla="*/ 862884 h 3866882"/>
                <a:gd name="connsiteX12" fmla="*/ 0 w 1815922"/>
                <a:gd name="connsiteY12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63640 w 1815922"/>
                <a:gd name="connsiteY8" fmla="*/ 3387143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1243885 w 1815922"/>
                <a:gd name="connsiteY7" fmla="*/ 3260500 h 3866882"/>
                <a:gd name="connsiteX8" fmla="*/ 991674 w 1815922"/>
                <a:gd name="connsiteY8" fmla="*/ 3580326 h 3866882"/>
                <a:gd name="connsiteX9" fmla="*/ 463640 w 1815922"/>
                <a:gd name="connsiteY9" fmla="*/ 3387143 h 3866882"/>
                <a:gd name="connsiteX10" fmla="*/ 321972 w 1815922"/>
                <a:gd name="connsiteY10" fmla="*/ 3065171 h 3866882"/>
                <a:gd name="connsiteX11" fmla="*/ 321972 w 1815922"/>
                <a:gd name="connsiteY11" fmla="*/ 862884 h 3866882"/>
                <a:gd name="connsiteX12" fmla="*/ 0 w 1815922"/>
                <a:gd name="connsiteY12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63640 w 1815922"/>
                <a:gd name="connsiteY8" fmla="*/ 3387143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63640 w 1815922"/>
                <a:gd name="connsiteY8" fmla="*/ 3387143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81885 w 1815922"/>
                <a:gd name="connsiteY8" fmla="*/ 3412900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81885 w 1815922"/>
                <a:gd name="connsiteY8" fmla="*/ 3412900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321972 w 1815922"/>
                <a:gd name="connsiteY8" fmla="*/ 3065171 h 3866882"/>
                <a:gd name="connsiteX9" fmla="*/ 321972 w 1815922"/>
                <a:gd name="connsiteY9" fmla="*/ 862884 h 3866882"/>
                <a:gd name="connsiteX10" fmla="*/ 0 w 1815922"/>
                <a:gd name="connsiteY10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321972 w 1815922"/>
                <a:gd name="connsiteY8" fmla="*/ 3065171 h 3866882"/>
                <a:gd name="connsiteX9" fmla="*/ 321972 w 1815922"/>
                <a:gd name="connsiteY9" fmla="*/ 862884 h 3866882"/>
                <a:gd name="connsiteX10" fmla="*/ 0 w 1815922"/>
                <a:gd name="connsiteY10" fmla="*/ 862884 h 3866882"/>
                <a:gd name="connsiteX0" fmla="*/ 0 w 1815922"/>
                <a:gd name="connsiteY0" fmla="*/ 862884 h 3886199"/>
                <a:gd name="connsiteX1" fmla="*/ 0 w 1815922"/>
                <a:gd name="connsiteY1" fmla="*/ 3052293 h 3886199"/>
                <a:gd name="connsiteX2" fmla="*/ 1015285 w 1815922"/>
                <a:gd name="connsiteY2" fmla="*/ 3870100 h 3886199"/>
                <a:gd name="connsiteX3" fmla="*/ 1777285 w 1815922"/>
                <a:gd name="connsiteY3" fmla="*/ 2955701 h 3886199"/>
                <a:gd name="connsiteX4" fmla="*/ 1815922 w 1815922"/>
                <a:gd name="connsiteY4" fmla="*/ 0 h 3886199"/>
                <a:gd name="connsiteX5" fmla="*/ 1584102 w 1815922"/>
                <a:gd name="connsiteY5" fmla="*/ 0 h 3886199"/>
                <a:gd name="connsiteX6" fmla="*/ 1596981 w 1815922"/>
                <a:gd name="connsiteY6" fmla="*/ 2833352 h 3886199"/>
                <a:gd name="connsiteX7" fmla="*/ 991674 w 1815922"/>
                <a:gd name="connsiteY7" fmla="*/ 3580326 h 3886199"/>
                <a:gd name="connsiteX8" fmla="*/ 321972 w 1815922"/>
                <a:gd name="connsiteY8" fmla="*/ 3065171 h 3886199"/>
                <a:gd name="connsiteX9" fmla="*/ 321972 w 1815922"/>
                <a:gd name="connsiteY9" fmla="*/ 862884 h 3886199"/>
                <a:gd name="connsiteX10" fmla="*/ 0 w 1815922"/>
                <a:gd name="connsiteY10" fmla="*/ 862884 h 3886199"/>
                <a:gd name="connsiteX0" fmla="*/ 0 w 1815922"/>
                <a:gd name="connsiteY0" fmla="*/ 862884 h 3886199"/>
                <a:gd name="connsiteX1" fmla="*/ 0 w 1815922"/>
                <a:gd name="connsiteY1" fmla="*/ 3052293 h 3886199"/>
                <a:gd name="connsiteX2" fmla="*/ 1015285 w 1815922"/>
                <a:gd name="connsiteY2" fmla="*/ 3870100 h 3886199"/>
                <a:gd name="connsiteX3" fmla="*/ 1777285 w 1815922"/>
                <a:gd name="connsiteY3" fmla="*/ 2955701 h 3886199"/>
                <a:gd name="connsiteX4" fmla="*/ 1815922 w 1815922"/>
                <a:gd name="connsiteY4" fmla="*/ 0 h 3886199"/>
                <a:gd name="connsiteX5" fmla="*/ 1584102 w 1815922"/>
                <a:gd name="connsiteY5" fmla="*/ 0 h 3886199"/>
                <a:gd name="connsiteX6" fmla="*/ 1596981 w 1815922"/>
                <a:gd name="connsiteY6" fmla="*/ 2833352 h 3886199"/>
                <a:gd name="connsiteX7" fmla="*/ 991674 w 1815922"/>
                <a:gd name="connsiteY7" fmla="*/ 3580326 h 3886199"/>
                <a:gd name="connsiteX8" fmla="*/ 321972 w 1815922"/>
                <a:gd name="connsiteY8" fmla="*/ 3065171 h 3886199"/>
                <a:gd name="connsiteX9" fmla="*/ 321972 w 1815922"/>
                <a:gd name="connsiteY9" fmla="*/ 862884 h 3886199"/>
                <a:gd name="connsiteX10" fmla="*/ 0 w 1815922"/>
                <a:gd name="connsiteY10" fmla="*/ 862884 h 3886199"/>
                <a:gd name="connsiteX0" fmla="*/ 0 w 1815922"/>
                <a:gd name="connsiteY0" fmla="*/ 862884 h 3886199"/>
                <a:gd name="connsiteX1" fmla="*/ 0 w 1815922"/>
                <a:gd name="connsiteY1" fmla="*/ 3052293 h 3886199"/>
                <a:gd name="connsiteX2" fmla="*/ 1015285 w 1815922"/>
                <a:gd name="connsiteY2" fmla="*/ 3870100 h 3886199"/>
                <a:gd name="connsiteX3" fmla="*/ 1777285 w 1815922"/>
                <a:gd name="connsiteY3" fmla="*/ 2955701 h 3886199"/>
                <a:gd name="connsiteX4" fmla="*/ 1815922 w 1815922"/>
                <a:gd name="connsiteY4" fmla="*/ 0 h 3886199"/>
                <a:gd name="connsiteX5" fmla="*/ 1584102 w 1815922"/>
                <a:gd name="connsiteY5" fmla="*/ 0 h 3886199"/>
                <a:gd name="connsiteX6" fmla="*/ 1596981 w 1815922"/>
                <a:gd name="connsiteY6" fmla="*/ 2833352 h 3886199"/>
                <a:gd name="connsiteX7" fmla="*/ 991674 w 1815922"/>
                <a:gd name="connsiteY7" fmla="*/ 3580326 h 3886199"/>
                <a:gd name="connsiteX8" fmla="*/ 321972 w 1815922"/>
                <a:gd name="connsiteY8" fmla="*/ 3065171 h 3886199"/>
                <a:gd name="connsiteX9" fmla="*/ 321972 w 1815922"/>
                <a:gd name="connsiteY9" fmla="*/ 862884 h 3886199"/>
                <a:gd name="connsiteX10" fmla="*/ 0 w 1815922"/>
                <a:gd name="connsiteY10" fmla="*/ 862884 h 3886199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24685 w 1815922"/>
                <a:gd name="connsiteY1" fmla="*/ 3031900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100885 w 1815922"/>
                <a:gd name="connsiteY1" fmla="*/ 3031900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715037"/>
                <a:gd name="connsiteY0" fmla="*/ 8221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1087 w 1715037"/>
                <a:gd name="connsiteY8" fmla="*/ 3065171 h 3879760"/>
                <a:gd name="connsiteX9" fmla="*/ 221087 w 1715037"/>
                <a:gd name="connsiteY9" fmla="*/ 862884 h 3879760"/>
                <a:gd name="connsiteX10" fmla="*/ 0 w 1715037"/>
                <a:gd name="connsiteY10" fmla="*/ 8221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1087 w 1715037"/>
                <a:gd name="connsiteY8" fmla="*/ 3065171 h 3879760"/>
                <a:gd name="connsiteX9" fmla="*/ 221087 w 1715037"/>
                <a:gd name="connsiteY9" fmla="*/ 862884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1087 w 1715037"/>
                <a:gd name="connsiteY8" fmla="*/ 3065171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8600 w 1715037"/>
                <a:gd name="connsiteY8" fmla="*/ 29557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524000 w 1715037"/>
                <a:gd name="connsiteY6" fmla="*/ 2971800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71800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524000 w 1715037"/>
                <a:gd name="connsiteY6" fmla="*/ 2971800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71800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524000 w 1715037"/>
                <a:gd name="connsiteY6" fmla="*/ 2971800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76211"/>
                <a:gd name="connsiteY0" fmla="*/ 898300 h 3879760"/>
                <a:gd name="connsiteX1" fmla="*/ 0 w 1776211"/>
                <a:gd name="connsiteY1" fmla="*/ 3031900 h 3879760"/>
                <a:gd name="connsiteX2" fmla="*/ 914400 w 1776211"/>
                <a:gd name="connsiteY2" fmla="*/ 3870100 h 3879760"/>
                <a:gd name="connsiteX3" fmla="*/ 1752600 w 1776211"/>
                <a:gd name="connsiteY3" fmla="*/ 2971800 h 3879760"/>
                <a:gd name="connsiteX4" fmla="*/ 1715037 w 1776211"/>
                <a:gd name="connsiteY4" fmla="*/ 0 h 3879760"/>
                <a:gd name="connsiteX5" fmla="*/ 1483217 w 1776211"/>
                <a:gd name="connsiteY5" fmla="*/ 0 h 3879760"/>
                <a:gd name="connsiteX6" fmla="*/ 1524000 w 1776211"/>
                <a:gd name="connsiteY6" fmla="*/ 2971800 h 3879760"/>
                <a:gd name="connsiteX7" fmla="*/ 914400 w 1776211"/>
                <a:gd name="connsiteY7" fmla="*/ 3717700 h 3879760"/>
                <a:gd name="connsiteX8" fmla="*/ 228600 w 1776211"/>
                <a:gd name="connsiteY8" fmla="*/ 3031900 h 3879760"/>
                <a:gd name="connsiteX9" fmla="*/ 228600 w 1776211"/>
                <a:gd name="connsiteY9" fmla="*/ 898300 h 3879760"/>
                <a:gd name="connsiteX10" fmla="*/ 0 w 1776211"/>
                <a:gd name="connsiteY10" fmla="*/ 898300 h 3879760"/>
                <a:gd name="connsiteX0" fmla="*/ 0 w 1776211"/>
                <a:gd name="connsiteY0" fmla="*/ 898300 h 3879760"/>
                <a:gd name="connsiteX1" fmla="*/ 0 w 1776211"/>
                <a:gd name="connsiteY1" fmla="*/ 3031900 h 3879760"/>
                <a:gd name="connsiteX2" fmla="*/ 914400 w 1776211"/>
                <a:gd name="connsiteY2" fmla="*/ 3870100 h 3879760"/>
                <a:gd name="connsiteX3" fmla="*/ 1752600 w 1776211"/>
                <a:gd name="connsiteY3" fmla="*/ 2971800 h 3879760"/>
                <a:gd name="connsiteX4" fmla="*/ 1715037 w 1776211"/>
                <a:gd name="connsiteY4" fmla="*/ 0 h 3879760"/>
                <a:gd name="connsiteX5" fmla="*/ 1483217 w 1776211"/>
                <a:gd name="connsiteY5" fmla="*/ 0 h 3879760"/>
                <a:gd name="connsiteX6" fmla="*/ 1524000 w 1776211"/>
                <a:gd name="connsiteY6" fmla="*/ 2971800 h 3879760"/>
                <a:gd name="connsiteX7" fmla="*/ 914400 w 1776211"/>
                <a:gd name="connsiteY7" fmla="*/ 3717700 h 3879760"/>
                <a:gd name="connsiteX8" fmla="*/ 228600 w 1776211"/>
                <a:gd name="connsiteY8" fmla="*/ 3031900 h 3879760"/>
                <a:gd name="connsiteX9" fmla="*/ 228600 w 1776211"/>
                <a:gd name="connsiteY9" fmla="*/ 898300 h 3879760"/>
                <a:gd name="connsiteX10" fmla="*/ 0 w 1776211"/>
                <a:gd name="connsiteY10" fmla="*/ 898300 h 3879760"/>
                <a:gd name="connsiteX0" fmla="*/ 0 w 1776211"/>
                <a:gd name="connsiteY0" fmla="*/ 898300 h 3895860"/>
                <a:gd name="connsiteX1" fmla="*/ 0 w 1776211"/>
                <a:gd name="connsiteY1" fmla="*/ 3031900 h 3895860"/>
                <a:gd name="connsiteX2" fmla="*/ 914400 w 1776211"/>
                <a:gd name="connsiteY2" fmla="*/ 3886200 h 3895860"/>
                <a:gd name="connsiteX3" fmla="*/ 1752600 w 1776211"/>
                <a:gd name="connsiteY3" fmla="*/ 2971800 h 3895860"/>
                <a:gd name="connsiteX4" fmla="*/ 1715037 w 1776211"/>
                <a:gd name="connsiteY4" fmla="*/ 0 h 3895860"/>
                <a:gd name="connsiteX5" fmla="*/ 1483217 w 1776211"/>
                <a:gd name="connsiteY5" fmla="*/ 0 h 3895860"/>
                <a:gd name="connsiteX6" fmla="*/ 1524000 w 1776211"/>
                <a:gd name="connsiteY6" fmla="*/ 2971800 h 3895860"/>
                <a:gd name="connsiteX7" fmla="*/ 914400 w 1776211"/>
                <a:gd name="connsiteY7" fmla="*/ 3717700 h 3895860"/>
                <a:gd name="connsiteX8" fmla="*/ 228600 w 1776211"/>
                <a:gd name="connsiteY8" fmla="*/ 3031900 h 3895860"/>
                <a:gd name="connsiteX9" fmla="*/ 228600 w 1776211"/>
                <a:gd name="connsiteY9" fmla="*/ 898300 h 3895860"/>
                <a:gd name="connsiteX10" fmla="*/ 0 w 1776211"/>
                <a:gd name="connsiteY10" fmla="*/ 898300 h 3895860"/>
                <a:gd name="connsiteX0" fmla="*/ 0 w 1776211"/>
                <a:gd name="connsiteY0" fmla="*/ 898300 h 3895860"/>
                <a:gd name="connsiteX1" fmla="*/ 0 w 1776211"/>
                <a:gd name="connsiteY1" fmla="*/ 3031900 h 3895860"/>
                <a:gd name="connsiteX2" fmla="*/ 914400 w 1776211"/>
                <a:gd name="connsiteY2" fmla="*/ 3886200 h 3895860"/>
                <a:gd name="connsiteX3" fmla="*/ 1752600 w 1776211"/>
                <a:gd name="connsiteY3" fmla="*/ 2971800 h 3895860"/>
                <a:gd name="connsiteX4" fmla="*/ 1715037 w 1776211"/>
                <a:gd name="connsiteY4" fmla="*/ 0 h 3895860"/>
                <a:gd name="connsiteX5" fmla="*/ 1483217 w 1776211"/>
                <a:gd name="connsiteY5" fmla="*/ 0 h 3895860"/>
                <a:gd name="connsiteX6" fmla="*/ 1524000 w 1776211"/>
                <a:gd name="connsiteY6" fmla="*/ 2971800 h 3895860"/>
                <a:gd name="connsiteX7" fmla="*/ 914400 w 1776211"/>
                <a:gd name="connsiteY7" fmla="*/ 3717700 h 3895860"/>
                <a:gd name="connsiteX8" fmla="*/ 228600 w 1776211"/>
                <a:gd name="connsiteY8" fmla="*/ 3031900 h 3895860"/>
                <a:gd name="connsiteX9" fmla="*/ 228600 w 1776211"/>
                <a:gd name="connsiteY9" fmla="*/ 898300 h 3895860"/>
                <a:gd name="connsiteX10" fmla="*/ 0 w 1776211"/>
                <a:gd name="connsiteY10" fmla="*/ 898300 h 3895860"/>
                <a:gd name="connsiteX0" fmla="*/ 0 w 1776211"/>
                <a:gd name="connsiteY0" fmla="*/ 898300 h 3895860"/>
                <a:gd name="connsiteX1" fmla="*/ 0 w 1776211"/>
                <a:gd name="connsiteY1" fmla="*/ 3031900 h 3895860"/>
                <a:gd name="connsiteX2" fmla="*/ 914400 w 1776211"/>
                <a:gd name="connsiteY2" fmla="*/ 3886200 h 3895860"/>
                <a:gd name="connsiteX3" fmla="*/ 1752600 w 1776211"/>
                <a:gd name="connsiteY3" fmla="*/ 2971800 h 3895860"/>
                <a:gd name="connsiteX4" fmla="*/ 1715037 w 1776211"/>
                <a:gd name="connsiteY4" fmla="*/ 0 h 3895860"/>
                <a:gd name="connsiteX5" fmla="*/ 1483217 w 1776211"/>
                <a:gd name="connsiteY5" fmla="*/ 0 h 3895860"/>
                <a:gd name="connsiteX6" fmla="*/ 1524000 w 1776211"/>
                <a:gd name="connsiteY6" fmla="*/ 2971800 h 3895860"/>
                <a:gd name="connsiteX7" fmla="*/ 914400 w 1776211"/>
                <a:gd name="connsiteY7" fmla="*/ 3717700 h 3895860"/>
                <a:gd name="connsiteX8" fmla="*/ 228600 w 1776211"/>
                <a:gd name="connsiteY8" fmla="*/ 3031900 h 3895860"/>
                <a:gd name="connsiteX9" fmla="*/ 228600 w 1776211"/>
                <a:gd name="connsiteY9" fmla="*/ 898300 h 3895860"/>
                <a:gd name="connsiteX10" fmla="*/ 0 w 1776211"/>
                <a:gd name="connsiteY10" fmla="*/ 898300 h 3895860"/>
                <a:gd name="connsiteX0" fmla="*/ 0 w 1776211"/>
                <a:gd name="connsiteY0" fmla="*/ 898300 h 3895860"/>
                <a:gd name="connsiteX1" fmla="*/ 0 w 1776211"/>
                <a:gd name="connsiteY1" fmla="*/ 3031900 h 3895860"/>
                <a:gd name="connsiteX2" fmla="*/ 914400 w 1776211"/>
                <a:gd name="connsiteY2" fmla="*/ 3886200 h 3895860"/>
                <a:gd name="connsiteX3" fmla="*/ 1752600 w 1776211"/>
                <a:gd name="connsiteY3" fmla="*/ 2971800 h 3895860"/>
                <a:gd name="connsiteX4" fmla="*/ 1715037 w 1776211"/>
                <a:gd name="connsiteY4" fmla="*/ 0 h 3895860"/>
                <a:gd name="connsiteX5" fmla="*/ 1483217 w 1776211"/>
                <a:gd name="connsiteY5" fmla="*/ 0 h 3895860"/>
                <a:gd name="connsiteX6" fmla="*/ 1524000 w 1776211"/>
                <a:gd name="connsiteY6" fmla="*/ 2971800 h 3895860"/>
                <a:gd name="connsiteX7" fmla="*/ 914400 w 1776211"/>
                <a:gd name="connsiteY7" fmla="*/ 3717700 h 3895860"/>
                <a:gd name="connsiteX8" fmla="*/ 228600 w 1776211"/>
                <a:gd name="connsiteY8" fmla="*/ 3031900 h 3895860"/>
                <a:gd name="connsiteX9" fmla="*/ 228600 w 1776211"/>
                <a:gd name="connsiteY9" fmla="*/ 898300 h 3895860"/>
                <a:gd name="connsiteX10" fmla="*/ 0 w 1776211"/>
                <a:gd name="connsiteY10" fmla="*/ 898300 h 3895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76211" h="3895860">
                  <a:moveTo>
                    <a:pt x="0" y="898300"/>
                  </a:moveTo>
                  <a:lnTo>
                    <a:pt x="0" y="3031900"/>
                  </a:lnTo>
                  <a:cubicBezTo>
                    <a:pt x="5434" y="3357896"/>
                    <a:pt x="268310" y="3895860"/>
                    <a:pt x="914400" y="3886200"/>
                  </a:cubicBezTo>
                  <a:cubicBezTo>
                    <a:pt x="1470338" y="3882981"/>
                    <a:pt x="1776211" y="3328115"/>
                    <a:pt x="1752600" y="2971800"/>
                  </a:cubicBezTo>
                  <a:lnTo>
                    <a:pt x="1715037" y="0"/>
                  </a:lnTo>
                  <a:lnTo>
                    <a:pt x="1483217" y="0"/>
                  </a:lnTo>
                  <a:lnTo>
                    <a:pt x="1524000" y="2971800"/>
                  </a:lnTo>
                  <a:cubicBezTo>
                    <a:pt x="1534800" y="3420884"/>
                    <a:pt x="1227116" y="3673027"/>
                    <a:pt x="914400" y="3717700"/>
                  </a:cubicBezTo>
                  <a:cubicBezTo>
                    <a:pt x="573312" y="3742049"/>
                    <a:pt x="240205" y="3399083"/>
                    <a:pt x="228600" y="3031900"/>
                  </a:cubicBezTo>
                  <a:cubicBezTo>
                    <a:pt x="231104" y="2309610"/>
                    <a:pt x="226096" y="1620590"/>
                    <a:pt x="228600" y="898300"/>
                  </a:cubicBezTo>
                  <a:lnTo>
                    <a:pt x="0" y="89830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>
              <a:off x="5183968" y="3892714"/>
              <a:ext cx="114671" cy="374055"/>
            </a:xfrm>
            <a:custGeom>
              <a:avLst/>
              <a:gdLst>
                <a:gd name="connsiteX0" fmla="*/ 28575 w 247650"/>
                <a:gd name="connsiteY0" fmla="*/ 790575 h 790575"/>
                <a:gd name="connsiteX1" fmla="*/ 0 w 247650"/>
                <a:gd name="connsiteY1" fmla="*/ 0 h 790575"/>
                <a:gd name="connsiteX2" fmla="*/ 219075 w 247650"/>
                <a:gd name="connsiteY2" fmla="*/ 0 h 790575"/>
                <a:gd name="connsiteX3" fmla="*/ 247650 w 247650"/>
                <a:gd name="connsiteY3" fmla="*/ 781050 h 790575"/>
                <a:gd name="connsiteX4" fmla="*/ 28575 w 247650"/>
                <a:gd name="connsiteY4" fmla="*/ 790575 h 790575"/>
                <a:gd name="connsiteX0" fmla="*/ 28575 w 247650"/>
                <a:gd name="connsiteY0" fmla="*/ 800100 h 800100"/>
                <a:gd name="connsiteX1" fmla="*/ 0 w 247650"/>
                <a:gd name="connsiteY1" fmla="*/ 9525 h 800100"/>
                <a:gd name="connsiteX2" fmla="*/ 104775 w 247650"/>
                <a:gd name="connsiteY2" fmla="*/ 0 h 800100"/>
                <a:gd name="connsiteX3" fmla="*/ 219075 w 247650"/>
                <a:gd name="connsiteY3" fmla="*/ 9525 h 800100"/>
                <a:gd name="connsiteX4" fmla="*/ 247650 w 247650"/>
                <a:gd name="connsiteY4" fmla="*/ 790575 h 800100"/>
                <a:gd name="connsiteX5" fmla="*/ 28575 w 247650"/>
                <a:gd name="connsiteY5" fmla="*/ 800100 h 800100"/>
                <a:gd name="connsiteX0" fmla="*/ 28575 w 247650"/>
                <a:gd name="connsiteY0" fmla="*/ 800100 h 800100"/>
                <a:gd name="connsiteX1" fmla="*/ 0 w 247650"/>
                <a:gd name="connsiteY1" fmla="*/ 9525 h 800100"/>
                <a:gd name="connsiteX2" fmla="*/ 104775 w 247650"/>
                <a:gd name="connsiteY2" fmla="*/ 0 h 800100"/>
                <a:gd name="connsiteX3" fmla="*/ 219075 w 247650"/>
                <a:gd name="connsiteY3" fmla="*/ 9525 h 800100"/>
                <a:gd name="connsiteX4" fmla="*/ 247650 w 247650"/>
                <a:gd name="connsiteY4" fmla="*/ 790575 h 800100"/>
                <a:gd name="connsiteX5" fmla="*/ 28575 w 247650"/>
                <a:gd name="connsiteY5" fmla="*/ 800100 h 800100"/>
                <a:gd name="connsiteX0" fmla="*/ 28575 w 247650"/>
                <a:gd name="connsiteY0" fmla="*/ 876300 h 876300"/>
                <a:gd name="connsiteX1" fmla="*/ 0 w 247650"/>
                <a:gd name="connsiteY1" fmla="*/ 85725 h 876300"/>
                <a:gd name="connsiteX2" fmla="*/ 104775 w 247650"/>
                <a:gd name="connsiteY2" fmla="*/ 0 h 876300"/>
                <a:gd name="connsiteX3" fmla="*/ 219075 w 247650"/>
                <a:gd name="connsiteY3" fmla="*/ 85725 h 876300"/>
                <a:gd name="connsiteX4" fmla="*/ 247650 w 247650"/>
                <a:gd name="connsiteY4" fmla="*/ 866775 h 876300"/>
                <a:gd name="connsiteX5" fmla="*/ 28575 w 247650"/>
                <a:gd name="connsiteY5" fmla="*/ 876300 h 876300"/>
                <a:gd name="connsiteX0" fmla="*/ 28575 w 247650"/>
                <a:gd name="connsiteY0" fmla="*/ 876300 h 876300"/>
                <a:gd name="connsiteX1" fmla="*/ 0 w 247650"/>
                <a:gd name="connsiteY1" fmla="*/ 85725 h 876300"/>
                <a:gd name="connsiteX2" fmla="*/ 104775 w 247650"/>
                <a:gd name="connsiteY2" fmla="*/ 0 h 876300"/>
                <a:gd name="connsiteX3" fmla="*/ 219075 w 247650"/>
                <a:gd name="connsiteY3" fmla="*/ 85725 h 876300"/>
                <a:gd name="connsiteX4" fmla="*/ 247650 w 247650"/>
                <a:gd name="connsiteY4" fmla="*/ 866775 h 876300"/>
                <a:gd name="connsiteX5" fmla="*/ 28575 w 247650"/>
                <a:gd name="connsiteY5" fmla="*/ 876300 h 876300"/>
                <a:gd name="connsiteX0" fmla="*/ 28575 w 247650"/>
                <a:gd name="connsiteY0" fmla="*/ 876300 h 876300"/>
                <a:gd name="connsiteX1" fmla="*/ 0 w 247650"/>
                <a:gd name="connsiteY1" fmla="*/ 85725 h 876300"/>
                <a:gd name="connsiteX2" fmla="*/ 104775 w 247650"/>
                <a:gd name="connsiteY2" fmla="*/ 0 h 876300"/>
                <a:gd name="connsiteX3" fmla="*/ 219075 w 247650"/>
                <a:gd name="connsiteY3" fmla="*/ 85725 h 876300"/>
                <a:gd name="connsiteX4" fmla="*/ 247650 w 247650"/>
                <a:gd name="connsiteY4" fmla="*/ 866775 h 876300"/>
                <a:gd name="connsiteX5" fmla="*/ 28575 w 247650"/>
                <a:gd name="connsiteY5" fmla="*/ 876300 h 876300"/>
                <a:gd name="connsiteX0" fmla="*/ 49212 w 268287"/>
                <a:gd name="connsiteY0" fmla="*/ 876300 h 876300"/>
                <a:gd name="connsiteX1" fmla="*/ 20637 w 268287"/>
                <a:gd name="connsiteY1" fmla="*/ 85725 h 876300"/>
                <a:gd name="connsiteX2" fmla="*/ 125412 w 268287"/>
                <a:gd name="connsiteY2" fmla="*/ 0 h 876300"/>
                <a:gd name="connsiteX3" fmla="*/ 239712 w 268287"/>
                <a:gd name="connsiteY3" fmla="*/ 85725 h 876300"/>
                <a:gd name="connsiteX4" fmla="*/ 268287 w 268287"/>
                <a:gd name="connsiteY4" fmla="*/ 866775 h 876300"/>
                <a:gd name="connsiteX5" fmla="*/ 49212 w 268287"/>
                <a:gd name="connsiteY5" fmla="*/ 876300 h 876300"/>
                <a:gd name="connsiteX0" fmla="*/ 49212 w 277813"/>
                <a:gd name="connsiteY0" fmla="*/ 876300 h 876300"/>
                <a:gd name="connsiteX1" fmla="*/ 20637 w 277813"/>
                <a:gd name="connsiteY1" fmla="*/ 85725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49212 w 277813"/>
                <a:gd name="connsiteY0" fmla="*/ 947737 h 947737"/>
                <a:gd name="connsiteX1" fmla="*/ 20637 w 277813"/>
                <a:gd name="connsiteY1" fmla="*/ 157162 h 947737"/>
                <a:gd name="connsiteX2" fmla="*/ 125412 w 277813"/>
                <a:gd name="connsiteY2" fmla="*/ 71437 h 947737"/>
                <a:gd name="connsiteX3" fmla="*/ 277813 w 277813"/>
                <a:gd name="connsiteY3" fmla="*/ 147637 h 947737"/>
                <a:gd name="connsiteX4" fmla="*/ 268287 w 277813"/>
                <a:gd name="connsiteY4" fmla="*/ 938212 h 947737"/>
                <a:gd name="connsiteX5" fmla="*/ 49212 w 277813"/>
                <a:gd name="connsiteY5" fmla="*/ 947737 h 947737"/>
                <a:gd name="connsiteX0" fmla="*/ 49212 w 277813"/>
                <a:gd name="connsiteY0" fmla="*/ 876300 h 876300"/>
                <a:gd name="connsiteX1" fmla="*/ 20637 w 277813"/>
                <a:gd name="connsiteY1" fmla="*/ 85725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50800 w 279401"/>
                <a:gd name="connsiteY0" fmla="*/ 876300 h 876300"/>
                <a:gd name="connsiteX1" fmla="*/ 22225 w 279401"/>
                <a:gd name="connsiteY1" fmla="*/ 85725 h 876300"/>
                <a:gd name="connsiteX2" fmla="*/ 127000 w 279401"/>
                <a:gd name="connsiteY2" fmla="*/ 0 h 876300"/>
                <a:gd name="connsiteX3" fmla="*/ 279401 w 279401"/>
                <a:gd name="connsiteY3" fmla="*/ 76200 h 876300"/>
                <a:gd name="connsiteX4" fmla="*/ 269875 w 279401"/>
                <a:gd name="connsiteY4" fmla="*/ 866775 h 876300"/>
                <a:gd name="connsiteX5" fmla="*/ 50800 w 279401"/>
                <a:gd name="connsiteY5" fmla="*/ 876300 h 876300"/>
                <a:gd name="connsiteX0" fmla="*/ 49212 w 277813"/>
                <a:gd name="connsiteY0" fmla="*/ 876300 h 876300"/>
                <a:gd name="connsiteX1" fmla="*/ 20637 w 277813"/>
                <a:gd name="connsiteY1" fmla="*/ 85725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49212 w 277813"/>
                <a:gd name="connsiteY0" fmla="*/ 876300 h 876300"/>
                <a:gd name="connsiteX1" fmla="*/ 20637 w 277813"/>
                <a:gd name="connsiteY1" fmla="*/ 85725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49212 w 277813"/>
                <a:gd name="connsiteY0" fmla="*/ 876300 h 876300"/>
                <a:gd name="connsiteX1" fmla="*/ 50511 w 277813"/>
                <a:gd name="connsiteY1" fmla="*/ 54769 h 876300"/>
                <a:gd name="connsiteX2" fmla="*/ 125412 w 277813"/>
                <a:gd name="connsiteY2" fmla="*/ 0 h 876300"/>
                <a:gd name="connsiteX3" fmla="*/ 277813 w 277813"/>
                <a:gd name="connsiteY3" fmla="*/ 76200 h 876300"/>
                <a:gd name="connsiteX4" fmla="*/ 268287 w 277813"/>
                <a:gd name="connsiteY4" fmla="*/ 866775 h 876300"/>
                <a:gd name="connsiteX5" fmla="*/ 49212 w 277813"/>
                <a:gd name="connsiteY5" fmla="*/ 876300 h 876300"/>
                <a:gd name="connsiteX0" fmla="*/ 49212 w 277813"/>
                <a:gd name="connsiteY0" fmla="*/ 950714 h 950714"/>
                <a:gd name="connsiteX1" fmla="*/ 50511 w 277813"/>
                <a:gd name="connsiteY1" fmla="*/ 129183 h 950714"/>
                <a:gd name="connsiteX2" fmla="*/ 125412 w 277813"/>
                <a:gd name="connsiteY2" fmla="*/ 74414 h 950714"/>
                <a:gd name="connsiteX3" fmla="*/ 277813 w 277813"/>
                <a:gd name="connsiteY3" fmla="*/ 150614 h 950714"/>
                <a:gd name="connsiteX4" fmla="*/ 268287 w 277813"/>
                <a:gd name="connsiteY4" fmla="*/ 941189 h 950714"/>
                <a:gd name="connsiteX5" fmla="*/ 49212 w 277813"/>
                <a:gd name="connsiteY5" fmla="*/ 950714 h 950714"/>
                <a:gd name="connsiteX0" fmla="*/ 23090 w 251691"/>
                <a:gd name="connsiteY0" fmla="*/ 950714 h 950714"/>
                <a:gd name="connsiteX1" fmla="*/ 24389 w 251691"/>
                <a:gd name="connsiteY1" fmla="*/ 129183 h 950714"/>
                <a:gd name="connsiteX2" fmla="*/ 125412 w 251691"/>
                <a:gd name="connsiteY2" fmla="*/ 19646 h 950714"/>
                <a:gd name="connsiteX3" fmla="*/ 251691 w 251691"/>
                <a:gd name="connsiteY3" fmla="*/ 150614 h 950714"/>
                <a:gd name="connsiteX4" fmla="*/ 242165 w 251691"/>
                <a:gd name="connsiteY4" fmla="*/ 941189 h 950714"/>
                <a:gd name="connsiteX5" fmla="*/ 23090 w 251691"/>
                <a:gd name="connsiteY5" fmla="*/ 950714 h 950714"/>
                <a:gd name="connsiteX0" fmla="*/ 23090 w 251691"/>
                <a:gd name="connsiteY0" fmla="*/ 985836 h 985836"/>
                <a:gd name="connsiteX1" fmla="*/ 24389 w 251691"/>
                <a:gd name="connsiteY1" fmla="*/ 164305 h 985836"/>
                <a:gd name="connsiteX2" fmla="*/ 125412 w 251691"/>
                <a:gd name="connsiteY2" fmla="*/ 0 h 985836"/>
                <a:gd name="connsiteX3" fmla="*/ 251691 w 251691"/>
                <a:gd name="connsiteY3" fmla="*/ 185736 h 985836"/>
                <a:gd name="connsiteX4" fmla="*/ 242165 w 251691"/>
                <a:gd name="connsiteY4" fmla="*/ 976311 h 985836"/>
                <a:gd name="connsiteX5" fmla="*/ 23090 w 251691"/>
                <a:gd name="connsiteY5" fmla="*/ 985836 h 985836"/>
                <a:gd name="connsiteX0" fmla="*/ 23090 w 251691"/>
                <a:gd name="connsiteY0" fmla="*/ 985836 h 985836"/>
                <a:gd name="connsiteX1" fmla="*/ 24389 w 251691"/>
                <a:gd name="connsiteY1" fmla="*/ 164305 h 985836"/>
                <a:gd name="connsiteX2" fmla="*/ 125412 w 251691"/>
                <a:gd name="connsiteY2" fmla="*/ 0 h 985836"/>
                <a:gd name="connsiteX3" fmla="*/ 251691 w 251691"/>
                <a:gd name="connsiteY3" fmla="*/ 185736 h 985836"/>
                <a:gd name="connsiteX4" fmla="*/ 242165 w 251691"/>
                <a:gd name="connsiteY4" fmla="*/ 976311 h 985836"/>
                <a:gd name="connsiteX5" fmla="*/ 23090 w 251691"/>
                <a:gd name="connsiteY5" fmla="*/ 985836 h 985836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87819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87819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87819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66388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  <a:gd name="connsiteX0" fmla="*/ 0 w 228601"/>
                <a:gd name="connsiteY0" fmla="*/ 987920 h 987920"/>
                <a:gd name="connsiteX1" fmla="*/ 1299 w 228601"/>
                <a:gd name="connsiteY1" fmla="*/ 166389 h 987920"/>
                <a:gd name="connsiteX2" fmla="*/ 102322 w 228601"/>
                <a:gd name="connsiteY2" fmla="*/ 2083 h 987920"/>
                <a:gd name="connsiteX3" fmla="*/ 228601 w 228601"/>
                <a:gd name="connsiteY3" fmla="*/ 166389 h 987920"/>
                <a:gd name="connsiteX4" fmla="*/ 219075 w 228601"/>
                <a:gd name="connsiteY4" fmla="*/ 978395 h 987920"/>
                <a:gd name="connsiteX5" fmla="*/ 0 w 228601"/>
                <a:gd name="connsiteY5" fmla="*/ 987920 h 987920"/>
                <a:gd name="connsiteX0" fmla="*/ 0 w 228601"/>
                <a:gd name="connsiteY0" fmla="*/ 987919 h 987919"/>
                <a:gd name="connsiteX1" fmla="*/ 1299 w 228601"/>
                <a:gd name="connsiteY1" fmla="*/ 166388 h 987919"/>
                <a:gd name="connsiteX2" fmla="*/ 102322 w 228601"/>
                <a:gd name="connsiteY2" fmla="*/ 2083 h 987919"/>
                <a:gd name="connsiteX3" fmla="*/ 228601 w 228601"/>
                <a:gd name="connsiteY3" fmla="*/ 166388 h 987919"/>
                <a:gd name="connsiteX4" fmla="*/ 219075 w 228601"/>
                <a:gd name="connsiteY4" fmla="*/ 978394 h 987919"/>
                <a:gd name="connsiteX5" fmla="*/ 0 w 228601"/>
                <a:gd name="connsiteY5" fmla="*/ 987919 h 9879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28601" h="987919">
                  <a:moveTo>
                    <a:pt x="0" y="987919"/>
                  </a:moveTo>
                  <a:lnTo>
                    <a:pt x="1299" y="166388"/>
                  </a:lnTo>
                  <a:cubicBezTo>
                    <a:pt x="2807" y="91973"/>
                    <a:pt x="25843" y="0"/>
                    <a:pt x="102322" y="2083"/>
                  </a:cubicBezTo>
                  <a:cubicBezTo>
                    <a:pt x="191340" y="8929"/>
                    <a:pt x="228466" y="67567"/>
                    <a:pt x="228601" y="166388"/>
                  </a:cubicBezTo>
                  <a:lnTo>
                    <a:pt x="219075" y="978394"/>
                  </a:lnTo>
                  <a:lnTo>
                    <a:pt x="0" y="987919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922817" y="1447800"/>
              <a:ext cx="114671" cy="28189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6508198" y="1707955"/>
              <a:ext cx="883202" cy="3716503"/>
            </a:xfrm>
            <a:custGeom>
              <a:avLst/>
              <a:gdLst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32586 w 1815922"/>
                <a:gd name="connsiteY4" fmla="*/ 3541690 h 3850783"/>
                <a:gd name="connsiteX5" fmla="*/ 1790164 w 1815922"/>
                <a:gd name="connsiteY5" fmla="*/ 2949262 h 3850783"/>
                <a:gd name="connsiteX6" fmla="*/ 1815922 w 1815922"/>
                <a:gd name="connsiteY6" fmla="*/ 0 h 3850783"/>
                <a:gd name="connsiteX7" fmla="*/ 1584102 w 1815922"/>
                <a:gd name="connsiteY7" fmla="*/ 0 h 3850783"/>
                <a:gd name="connsiteX8" fmla="*/ 1596981 w 1815922"/>
                <a:gd name="connsiteY8" fmla="*/ 2833352 h 3850783"/>
                <a:gd name="connsiteX9" fmla="*/ 1390919 w 1815922"/>
                <a:gd name="connsiteY9" fmla="*/ 3335628 h 3850783"/>
                <a:gd name="connsiteX10" fmla="*/ 991674 w 1815922"/>
                <a:gd name="connsiteY10" fmla="*/ 3580326 h 3850783"/>
                <a:gd name="connsiteX11" fmla="*/ 463640 w 1815922"/>
                <a:gd name="connsiteY11" fmla="*/ 3387143 h 3850783"/>
                <a:gd name="connsiteX12" fmla="*/ 321972 w 1815922"/>
                <a:gd name="connsiteY12" fmla="*/ 3065171 h 3850783"/>
                <a:gd name="connsiteX13" fmla="*/ 321972 w 1815922"/>
                <a:gd name="connsiteY13" fmla="*/ 862884 h 3850783"/>
                <a:gd name="connsiteX14" fmla="*/ 0 w 1815922"/>
                <a:gd name="connsiteY14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32586 w 1815922"/>
                <a:gd name="connsiteY4" fmla="*/ 3541690 h 3850783"/>
                <a:gd name="connsiteX5" fmla="*/ 1624885 w 1815922"/>
                <a:gd name="connsiteY5" fmla="*/ 3184301 h 3850783"/>
                <a:gd name="connsiteX6" fmla="*/ 1790164 w 1815922"/>
                <a:gd name="connsiteY6" fmla="*/ 2949262 h 3850783"/>
                <a:gd name="connsiteX7" fmla="*/ 1815922 w 1815922"/>
                <a:gd name="connsiteY7" fmla="*/ 0 h 3850783"/>
                <a:gd name="connsiteX8" fmla="*/ 1584102 w 1815922"/>
                <a:gd name="connsiteY8" fmla="*/ 0 h 3850783"/>
                <a:gd name="connsiteX9" fmla="*/ 1596981 w 1815922"/>
                <a:gd name="connsiteY9" fmla="*/ 2833352 h 3850783"/>
                <a:gd name="connsiteX10" fmla="*/ 1390919 w 1815922"/>
                <a:gd name="connsiteY10" fmla="*/ 3335628 h 3850783"/>
                <a:gd name="connsiteX11" fmla="*/ 991674 w 1815922"/>
                <a:gd name="connsiteY11" fmla="*/ 3580326 h 3850783"/>
                <a:gd name="connsiteX12" fmla="*/ 463640 w 1815922"/>
                <a:gd name="connsiteY12" fmla="*/ 3387143 h 3850783"/>
                <a:gd name="connsiteX13" fmla="*/ 321972 w 1815922"/>
                <a:gd name="connsiteY13" fmla="*/ 3065171 h 3850783"/>
                <a:gd name="connsiteX14" fmla="*/ 321972 w 1815922"/>
                <a:gd name="connsiteY14" fmla="*/ 862884 h 3850783"/>
                <a:gd name="connsiteX15" fmla="*/ 0 w 1815922"/>
                <a:gd name="connsiteY15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32586 w 1815922"/>
                <a:gd name="connsiteY4" fmla="*/ 3541690 h 3850783"/>
                <a:gd name="connsiteX5" fmla="*/ 1624885 w 1815922"/>
                <a:gd name="connsiteY5" fmla="*/ 3184301 h 3850783"/>
                <a:gd name="connsiteX6" fmla="*/ 1790164 w 1815922"/>
                <a:gd name="connsiteY6" fmla="*/ 2949262 h 3850783"/>
                <a:gd name="connsiteX7" fmla="*/ 1815922 w 1815922"/>
                <a:gd name="connsiteY7" fmla="*/ 0 h 3850783"/>
                <a:gd name="connsiteX8" fmla="*/ 1584102 w 1815922"/>
                <a:gd name="connsiteY8" fmla="*/ 0 h 3850783"/>
                <a:gd name="connsiteX9" fmla="*/ 1596981 w 1815922"/>
                <a:gd name="connsiteY9" fmla="*/ 2833352 h 3850783"/>
                <a:gd name="connsiteX10" fmla="*/ 1390919 w 1815922"/>
                <a:gd name="connsiteY10" fmla="*/ 3335628 h 3850783"/>
                <a:gd name="connsiteX11" fmla="*/ 991674 w 1815922"/>
                <a:gd name="connsiteY11" fmla="*/ 3580326 h 3850783"/>
                <a:gd name="connsiteX12" fmla="*/ 463640 w 1815922"/>
                <a:gd name="connsiteY12" fmla="*/ 3387143 h 3850783"/>
                <a:gd name="connsiteX13" fmla="*/ 321972 w 1815922"/>
                <a:gd name="connsiteY13" fmla="*/ 3065171 h 3850783"/>
                <a:gd name="connsiteX14" fmla="*/ 321972 w 1815922"/>
                <a:gd name="connsiteY14" fmla="*/ 862884 h 3850783"/>
                <a:gd name="connsiteX15" fmla="*/ 0 w 1815922"/>
                <a:gd name="connsiteY15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32586 w 1815922"/>
                <a:gd name="connsiteY4" fmla="*/ 3541690 h 3850783"/>
                <a:gd name="connsiteX5" fmla="*/ 1790164 w 1815922"/>
                <a:gd name="connsiteY5" fmla="*/ 2949262 h 3850783"/>
                <a:gd name="connsiteX6" fmla="*/ 1815922 w 1815922"/>
                <a:gd name="connsiteY6" fmla="*/ 0 h 3850783"/>
                <a:gd name="connsiteX7" fmla="*/ 1584102 w 1815922"/>
                <a:gd name="connsiteY7" fmla="*/ 0 h 3850783"/>
                <a:gd name="connsiteX8" fmla="*/ 1596981 w 1815922"/>
                <a:gd name="connsiteY8" fmla="*/ 2833352 h 3850783"/>
                <a:gd name="connsiteX9" fmla="*/ 1390919 w 1815922"/>
                <a:gd name="connsiteY9" fmla="*/ 3335628 h 3850783"/>
                <a:gd name="connsiteX10" fmla="*/ 991674 w 1815922"/>
                <a:gd name="connsiteY10" fmla="*/ 3580326 h 3850783"/>
                <a:gd name="connsiteX11" fmla="*/ 463640 w 1815922"/>
                <a:gd name="connsiteY11" fmla="*/ 3387143 h 3850783"/>
                <a:gd name="connsiteX12" fmla="*/ 321972 w 1815922"/>
                <a:gd name="connsiteY12" fmla="*/ 3065171 h 3850783"/>
                <a:gd name="connsiteX13" fmla="*/ 321972 w 1815922"/>
                <a:gd name="connsiteY13" fmla="*/ 862884 h 3850783"/>
                <a:gd name="connsiteX14" fmla="*/ 0 w 1815922"/>
                <a:gd name="connsiteY14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548685 w 1815922"/>
                <a:gd name="connsiteY4" fmla="*/ 3565301 h 3850783"/>
                <a:gd name="connsiteX5" fmla="*/ 1790164 w 1815922"/>
                <a:gd name="connsiteY5" fmla="*/ 2949262 h 3850783"/>
                <a:gd name="connsiteX6" fmla="*/ 1815922 w 1815922"/>
                <a:gd name="connsiteY6" fmla="*/ 0 h 3850783"/>
                <a:gd name="connsiteX7" fmla="*/ 1584102 w 1815922"/>
                <a:gd name="connsiteY7" fmla="*/ 0 h 3850783"/>
                <a:gd name="connsiteX8" fmla="*/ 1596981 w 1815922"/>
                <a:gd name="connsiteY8" fmla="*/ 2833352 h 3850783"/>
                <a:gd name="connsiteX9" fmla="*/ 1390919 w 1815922"/>
                <a:gd name="connsiteY9" fmla="*/ 3335628 h 3850783"/>
                <a:gd name="connsiteX10" fmla="*/ 991674 w 1815922"/>
                <a:gd name="connsiteY10" fmla="*/ 3580326 h 3850783"/>
                <a:gd name="connsiteX11" fmla="*/ 463640 w 1815922"/>
                <a:gd name="connsiteY11" fmla="*/ 3387143 h 3850783"/>
                <a:gd name="connsiteX12" fmla="*/ 321972 w 1815922"/>
                <a:gd name="connsiteY12" fmla="*/ 3065171 h 3850783"/>
                <a:gd name="connsiteX13" fmla="*/ 321972 w 1815922"/>
                <a:gd name="connsiteY13" fmla="*/ 862884 h 3850783"/>
                <a:gd name="connsiteX14" fmla="*/ 0 w 1815922"/>
                <a:gd name="connsiteY14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790164 w 1815922"/>
                <a:gd name="connsiteY4" fmla="*/ 2949262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777285 w 1815922"/>
                <a:gd name="connsiteY4" fmla="*/ 2955701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50761 w 1815922"/>
                <a:gd name="connsiteY2" fmla="*/ 3734873 h 3850783"/>
                <a:gd name="connsiteX3" fmla="*/ 965916 w 1815922"/>
                <a:gd name="connsiteY3" fmla="*/ 3850783 h 3850783"/>
                <a:gd name="connsiteX4" fmla="*/ 1777285 w 1815922"/>
                <a:gd name="connsiteY4" fmla="*/ 2955701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81885 w 1815922"/>
                <a:gd name="connsiteY2" fmla="*/ 3717701 h 3850783"/>
                <a:gd name="connsiteX3" fmla="*/ 965916 w 1815922"/>
                <a:gd name="connsiteY3" fmla="*/ 3850783 h 3850783"/>
                <a:gd name="connsiteX4" fmla="*/ 1777285 w 1815922"/>
                <a:gd name="connsiteY4" fmla="*/ 2955701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481885 w 1815922"/>
                <a:gd name="connsiteY2" fmla="*/ 3717701 h 3850783"/>
                <a:gd name="connsiteX3" fmla="*/ 965916 w 1815922"/>
                <a:gd name="connsiteY3" fmla="*/ 3850783 h 3850783"/>
                <a:gd name="connsiteX4" fmla="*/ 1777285 w 1815922"/>
                <a:gd name="connsiteY4" fmla="*/ 2955701 h 3850783"/>
                <a:gd name="connsiteX5" fmla="*/ 1815922 w 1815922"/>
                <a:gd name="connsiteY5" fmla="*/ 0 h 3850783"/>
                <a:gd name="connsiteX6" fmla="*/ 1584102 w 1815922"/>
                <a:gd name="connsiteY6" fmla="*/ 0 h 3850783"/>
                <a:gd name="connsiteX7" fmla="*/ 1596981 w 1815922"/>
                <a:gd name="connsiteY7" fmla="*/ 2833352 h 3850783"/>
                <a:gd name="connsiteX8" fmla="*/ 1390919 w 1815922"/>
                <a:gd name="connsiteY8" fmla="*/ 3335628 h 3850783"/>
                <a:gd name="connsiteX9" fmla="*/ 991674 w 1815922"/>
                <a:gd name="connsiteY9" fmla="*/ 3580326 h 3850783"/>
                <a:gd name="connsiteX10" fmla="*/ 463640 w 1815922"/>
                <a:gd name="connsiteY10" fmla="*/ 3387143 h 3850783"/>
                <a:gd name="connsiteX11" fmla="*/ 321972 w 1815922"/>
                <a:gd name="connsiteY11" fmla="*/ 3065171 h 3850783"/>
                <a:gd name="connsiteX12" fmla="*/ 321972 w 1815922"/>
                <a:gd name="connsiteY12" fmla="*/ 862884 h 3850783"/>
                <a:gd name="connsiteX13" fmla="*/ 0 w 1815922"/>
                <a:gd name="connsiteY13" fmla="*/ 862884 h 3850783"/>
                <a:gd name="connsiteX0" fmla="*/ 0 w 1815922"/>
                <a:gd name="connsiteY0" fmla="*/ 862884 h 3850783"/>
                <a:gd name="connsiteX1" fmla="*/ 0 w 1815922"/>
                <a:gd name="connsiteY1" fmla="*/ 3052293 h 3850783"/>
                <a:gd name="connsiteX2" fmla="*/ 965916 w 1815922"/>
                <a:gd name="connsiteY2" fmla="*/ 3850783 h 3850783"/>
                <a:gd name="connsiteX3" fmla="*/ 1777285 w 1815922"/>
                <a:gd name="connsiteY3" fmla="*/ 2955701 h 3850783"/>
                <a:gd name="connsiteX4" fmla="*/ 1815922 w 1815922"/>
                <a:gd name="connsiteY4" fmla="*/ 0 h 3850783"/>
                <a:gd name="connsiteX5" fmla="*/ 1584102 w 1815922"/>
                <a:gd name="connsiteY5" fmla="*/ 0 h 3850783"/>
                <a:gd name="connsiteX6" fmla="*/ 1596981 w 1815922"/>
                <a:gd name="connsiteY6" fmla="*/ 2833352 h 3850783"/>
                <a:gd name="connsiteX7" fmla="*/ 1390919 w 1815922"/>
                <a:gd name="connsiteY7" fmla="*/ 3335628 h 3850783"/>
                <a:gd name="connsiteX8" fmla="*/ 991674 w 1815922"/>
                <a:gd name="connsiteY8" fmla="*/ 3580326 h 3850783"/>
                <a:gd name="connsiteX9" fmla="*/ 463640 w 1815922"/>
                <a:gd name="connsiteY9" fmla="*/ 3387143 h 3850783"/>
                <a:gd name="connsiteX10" fmla="*/ 321972 w 1815922"/>
                <a:gd name="connsiteY10" fmla="*/ 3065171 h 3850783"/>
                <a:gd name="connsiteX11" fmla="*/ 321972 w 1815922"/>
                <a:gd name="connsiteY11" fmla="*/ 862884 h 3850783"/>
                <a:gd name="connsiteX12" fmla="*/ 0 w 1815922"/>
                <a:gd name="connsiteY12" fmla="*/ 862884 h 3850783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1390919 w 1815922"/>
                <a:gd name="connsiteY7" fmla="*/ 3335628 h 3866882"/>
                <a:gd name="connsiteX8" fmla="*/ 991674 w 1815922"/>
                <a:gd name="connsiteY8" fmla="*/ 3580326 h 3866882"/>
                <a:gd name="connsiteX9" fmla="*/ 463640 w 1815922"/>
                <a:gd name="connsiteY9" fmla="*/ 3387143 h 3866882"/>
                <a:gd name="connsiteX10" fmla="*/ 321972 w 1815922"/>
                <a:gd name="connsiteY10" fmla="*/ 3065171 h 3866882"/>
                <a:gd name="connsiteX11" fmla="*/ 321972 w 1815922"/>
                <a:gd name="connsiteY11" fmla="*/ 862884 h 3866882"/>
                <a:gd name="connsiteX12" fmla="*/ 0 w 1815922"/>
                <a:gd name="connsiteY12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1396285 w 1815922"/>
                <a:gd name="connsiteY7" fmla="*/ 3336700 h 3866882"/>
                <a:gd name="connsiteX8" fmla="*/ 991674 w 1815922"/>
                <a:gd name="connsiteY8" fmla="*/ 3580326 h 3866882"/>
                <a:gd name="connsiteX9" fmla="*/ 463640 w 1815922"/>
                <a:gd name="connsiteY9" fmla="*/ 3387143 h 3866882"/>
                <a:gd name="connsiteX10" fmla="*/ 321972 w 1815922"/>
                <a:gd name="connsiteY10" fmla="*/ 3065171 h 3866882"/>
                <a:gd name="connsiteX11" fmla="*/ 321972 w 1815922"/>
                <a:gd name="connsiteY11" fmla="*/ 862884 h 3866882"/>
                <a:gd name="connsiteX12" fmla="*/ 0 w 1815922"/>
                <a:gd name="connsiteY12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63640 w 1815922"/>
                <a:gd name="connsiteY8" fmla="*/ 3387143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1243885 w 1815922"/>
                <a:gd name="connsiteY7" fmla="*/ 3260500 h 3866882"/>
                <a:gd name="connsiteX8" fmla="*/ 991674 w 1815922"/>
                <a:gd name="connsiteY8" fmla="*/ 3580326 h 3866882"/>
                <a:gd name="connsiteX9" fmla="*/ 463640 w 1815922"/>
                <a:gd name="connsiteY9" fmla="*/ 3387143 h 3866882"/>
                <a:gd name="connsiteX10" fmla="*/ 321972 w 1815922"/>
                <a:gd name="connsiteY10" fmla="*/ 3065171 h 3866882"/>
                <a:gd name="connsiteX11" fmla="*/ 321972 w 1815922"/>
                <a:gd name="connsiteY11" fmla="*/ 862884 h 3866882"/>
                <a:gd name="connsiteX12" fmla="*/ 0 w 1815922"/>
                <a:gd name="connsiteY12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63640 w 1815922"/>
                <a:gd name="connsiteY8" fmla="*/ 3387143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63640 w 1815922"/>
                <a:gd name="connsiteY8" fmla="*/ 3387143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81885 w 1815922"/>
                <a:gd name="connsiteY8" fmla="*/ 3412900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481885 w 1815922"/>
                <a:gd name="connsiteY8" fmla="*/ 3412900 h 3866882"/>
                <a:gd name="connsiteX9" fmla="*/ 321972 w 1815922"/>
                <a:gd name="connsiteY9" fmla="*/ 3065171 h 3866882"/>
                <a:gd name="connsiteX10" fmla="*/ 321972 w 1815922"/>
                <a:gd name="connsiteY10" fmla="*/ 862884 h 3866882"/>
                <a:gd name="connsiteX11" fmla="*/ 0 w 1815922"/>
                <a:gd name="connsiteY11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321972 w 1815922"/>
                <a:gd name="connsiteY8" fmla="*/ 3065171 h 3866882"/>
                <a:gd name="connsiteX9" fmla="*/ 321972 w 1815922"/>
                <a:gd name="connsiteY9" fmla="*/ 862884 h 3866882"/>
                <a:gd name="connsiteX10" fmla="*/ 0 w 1815922"/>
                <a:gd name="connsiteY10" fmla="*/ 862884 h 3866882"/>
                <a:gd name="connsiteX0" fmla="*/ 0 w 1815922"/>
                <a:gd name="connsiteY0" fmla="*/ 862884 h 3866882"/>
                <a:gd name="connsiteX1" fmla="*/ 0 w 1815922"/>
                <a:gd name="connsiteY1" fmla="*/ 3052293 h 3866882"/>
                <a:gd name="connsiteX2" fmla="*/ 965916 w 1815922"/>
                <a:gd name="connsiteY2" fmla="*/ 3850783 h 3866882"/>
                <a:gd name="connsiteX3" fmla="*/ 1777285 w 1815922"/>
                <a:gd name="connsiteY3" fmla="*/ 2955701 h 3866882"/>
                <a:gd name="connsiteX4" fmla="*/ 1815922 w 1815922"/>
                <a:gd name="connsiteY4" fmla="*/ 0 h 3866882"/>
                <a:gd name="connsiteX5" fmla="*/ 1584102 w 1815922"/>
                <a:gd name="connsiteY5" fmla="*/ 0 h 3866882"/>
                <a:gd name="connsiteX6" fmla="*/ 1596981 w 1815922"/>
                <a:gd name="connsiteY6" fmla="*/ 2833352 h 3866882"/>
                <a:gd name="connsiteX7" fmla="*/ 991674 w 1815922"/>
                <a:gd name="connsiteY7" fmla="*/ 3580326 h 3866882"/>
                <a:gd name="connsiteX8" fmla="*/ 321972 w 1815922"/>
                <a:gd name="connsiteY8" fmla="*/ 3065171 h 3866882"/>
                <a:gd name="connsiteX9" fmla="*/ 321972 w 1815922"/>
                <a:gd name="connsiteY9" fmla="*/ 862884 h 3866882"/>
                <a:gd name="connsiteX10" fmla="*/ 0 w 1815922"/>
                <a:gd name="connsiteY10" fmla="*/ 862884 h 3866882"/>
                <a:gd name="connsiteX0" fmla="*/ 0 w 1815922"/>
                <a:gd name="connsiteY0" fmla="*/ 862884 h 3886199"/>
                <a:gd name="connsiteX1" fmla="*/ 0 w 1815922"/>
                <a:gd name="connsiteY1" fmla="*/ 3052293 h 3886199"/>
                <a:gd name="connsiteX2" fmla="*/ 1015285 w 1815922"/>
                <a:gd name="connsiteY2" fmla="*/ 3870100 h 3886199"/>
                <a:gd name="connsiteX3" fmla="*/ 1777285 w 1815922"/>
                <a:gd name="connsiteY3" fmla="*/ 2955701 h 3886199"/>
                <a:gd name="connsiteX4" fmla="*/ 1815922 w 1815922"/>
                <a:gd name="connsiteY4" fmla="*/ 0 h 3886199"/>
                <a:gd name="connsiteX5" fmla="*/ 1584102 w 1815922"/>
                <a:gd name="connsiteY5" fmla="*/ 0 h 3886199"/>
                <a:gd name="connsiteX6" fmla="*/ 1596981 w 1815922"/>
                <a:gd name="connsiteY6" fmla="*/ 2833352 h 3886199"/>
                <a:gd name="connsiteX7" fmla="*/ 991674 w 1815922"/>
                <a:gd name="connsiteY7" fmla="*/ 3580326 h 3886199"/>
                <a:gd name="connsiteX8" fmla="*/ 321972 w 1815922"/>
                <a:gd name="connsiteY8" fmla="*/ 3065171 h 3886199"/>
                <a:gd name="connsiteX9" fmla="*/ 321972 w 1815922"/>
                <a:gd name="connsiteY9" fmla="*/ 862884 h 3886199"/>
                <a:gd name="connsiteX10" fmla="*/ 0 w 1815922"/>
                <a:gd name="connsiteY10" fmla="*/ 862884 h 3886199"/>
                <a:gd name="connsiteX0" fmla="*/ 0 w 1815922"/>
                <a:gd name="connsiteY0" fmla="*/ 862884 h 3886199"/>
                <a:gd name="connsiteX1" fmla="*/ 0 w 1815922"/>
                <a:gd name="connsiteY1" fmla="*/ 3052293 h 3886199"/>
                <a:gd name="connsiteX2" fmla="*/ 1015285 w 1815922"/>
                <a:gd name="connsiteY2" fmla="*/ 3870100 h 3886199"/>
                <a:gd name="connsiteX3" fmla="*/ 1777285 w 1815922"/>
                <a:gd name="connsiteY3" fmla="*/ 2955701 h 3886199"/>
                <a:gd name="connsiteX4" fmla="*/ 1815922 w 1815922"/>
                <a:gd name="connsiteY4" fmla="*/ 0 h 3886199"/>
                <a:gd name="connsiteX5" fmla="*/ 1584102 w 1815922"/>
                <a:gd name="connsiteY5" fmla="*/ 0 h 3886199"/>
                <a:gd name="connsiteX6" fmla="*/ 1596981 w 1815922"/>
                <a:gd name="connsiteY6" fmla="*/ 2833352 h 3886199"/>
                <a:gd name="connsiteX7" fmla="*/ 991674 w 1815922"/>
                <a:gd name="connsiteY7" fmla="*/ 3580326 h 3886199"/>
                <a:gd name="connsiteX8" fmla="*/ 321972 w 1815922"/>
                <a:gd name="connsiteY8" fmla="*/ 3065171 h 3886199"/>
                <a:gd name="connsiteX9" fmla="*/ 321972 w 1815922"/>
                <a:gd name="connsiteY9" fmla="*/ 862884 h 3886199"/>
                <a:gd name="connsiteX10" fmla="*/ 0 w 1815922"/>
                <a:gd name="connsiteY10" fmla="*/ 862884 h 3886199"/>
                <a:gd name="connsiteX0" fmla="*/ 0 w 1815922"/>
                <a:gd name="connsiteY0" fmla="*/ 862884 h 3886199"/>
                <a:gd name="connsiteX1" fmla="*/ 0 w 1815922"/>
                <a:gd name="connsiteY1" fmla="*/ 3052293 h 3886199"/>
                <a:gd name="connsiteX2" fmla="*/ 1015285 w 1815922"/>
                <a:gd name="connsiteY2" fmla="*/ 3870100 h 3886199"/>
                <a:gd name="connsiteX3" fmla="*/ 1777285 w 1815922"/>
                <a:gd name="connsiteY3" fmla="*/ 2955701 h 3886199"/>
                <a:gd name="connsiteX4" fmla="*/ 1815922 w 1815922"/>
                <a:gd name="connsiteY4" fmla="*/ 0 h 3886199"/>
                <a:gd name="connsiteX5" fmla="*/ 1584102 w 1815922"/>
                <a:gd name="connsiteY5" fmla="*/ 0 h 3886199"/>
                <a:gd name="connsiteX6" fmla="*/ 1596981 w 1815922"/>
                <a:gd name="connsiteY6" fmla="*/ 2833352 h 3886199"/>
                <a:gd name="connsiteX7" fmla="*/ 991674 w 1815922"/>
                <a:gd name="connsiteY7" fmla="*/ 3580326 h 3886199"/>
                <a:gd name="connsiteX8" fmla="*/ 321972 w 1815922"/>
                <a:gd name="connsiteY8" fmla="*/ 3065171 h 3886199"/>
                <a:gd name="connsiteX9" fmla="*/ 321972 w 1815922"/>
                <a:gd name="connsiteY9" fmla="*/ 862884 h 3886199"/>
                <a:gd name="connsiteX10" fmla="*/ 0 w 1815922"/>
                <a:gd name="connsiteY10" fmla="*/ 862884 h 3886199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0 w 1815922"/>
                <a:gd name="connsiteY1" fmla="*/ 3052293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24685 w 1815922"/>
                <a:gd name="connsiteY1" fmla="*/ 3031900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815922"/>
                <a:gd name="connsiteY0" fmla="*/ 862884 h 3879760"/>
                <a:gd name="connsiteX1" fmla="*/ 100885 w 1815922"/>
                <a:gd name="connsiteY1" fmla="*/ 3031900 h 3879760"/>
                <a:gd name="connsiteX2" fmla="*/ 1015285 w 1815922"/>
                <a:gd name="connsiteY2" fmla="*/ 3870100 h 3879760"/>
                <a:gd name="connsiteX3" fmla="*/ 1777285 w 1815922"/>
                <a:gd name="connsiteY3" fmla="*/ 2955701 h 3879760"/>
                <a:gd name="connsiteX4" fmla="*/ 1815922 w 1815922"/>
                <a:gd name="connsiteY4" fmla="*/ 0 h 3879760"/>
                <a:gd name="connsiteX5" fmla="*/ 1584102 w 1815922"/>
                <a:gd name="connsiteY5" fmla="*/ 0 h 3879760"/>
                <a:gd name="connsiteX6" fmla="*/ 1596981 w 1815922"/>
                <a:gd name="connsiteY6" fmla="*/ 2833352 h 3879760"/>
                <a:gd name="connsiteX7" fmla="*/ 991674 w 1815922"/>
                <a:gd name="connsiteY7" fmla="*/ 3580326 h 3879760"/>
                <a:gd name="connsiteX8" fmla="*/ 321972 w 1815922"/>
                <a:gd name="connsiteY8" fmla="*/ 3065171 h 3879760"/>
                <a:gd name="connsiteX9" fmla="*/ 321972 w 1815922"/>
                <a:gd name="connsiteY9" fmla="*/ 862884 h 3879760"/>
                <a:gd name="connsiteX10" fmla="*/ 0 w 1815922"/>
                <a:gd name="connsiteY10" fmla="*/ 862884 h 3879760"/>
                <a:gd name="connsiteX0" fmla="*/ 0 w 1715037"/>
                <a:gd name="connsiteY0" fmla="*/ 8221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1087 w 1715037"/>
                <a:gd name="connsiteY8" fmla="*/ 3065171 h 3879760"/>
                <a:gd name="connsiteX9" fmla="*/ 221087 w 1715037"/>
                <a:gd name="connsiteY9" fmla="*/ 862884 h 3879760"/>
                <a:gd name="connsiteX10" fmla="*/ 0 w 1715037"/>
                <a:gd name="connsiteY10" fmla="*/ 8221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1087 w 1715037"/>
                <a:gd name="connsiteY8" fmla="*/ 3065171 h 3879760"/>
                <a:gd name="connsiteX9" fmla="*/ 221087 w 1715037"/>
                <a:gd name="connsiteY9" fmla="*/ 862884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1087 w 1715037"/>
                <a:gd name="connsiteY8" fmla="*/ 3065171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8600 w 1715037"/>
                <a:gd name="connsiteY8" fmla="*/ 29557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890789 w 1715037"/>
                <a:gd name="connsiteY7" fmla="*/ 3580326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496096 w 1715037"/>
                <a:gd name="connsiteY6" fmla="*/ 2833352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55701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524000 w 1715037"/>
                <a:gd name="connsiteY6" fmla="*/ 2971800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71800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524000 w 1715037"/>
                <a:gd name="connsiteY6" fmla="*/ 2971800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15037"/>
                <a:gd name="connsiteY0" fmla="*/ 898300 h 3879760"/>
                <a:gd name="connsiteX1" fmla="*/ 0 w 1715037"/>
                <a:gd name="connsiteY1" fmla="*/ 3031900 h 3879760"/>
                <a:gd name="connsiteX2" fmla="*/ 914400 w 1715037"/>
                <a:gd name="connsiteY2" fmla="*/ 3870100 h 3879760"/>
                <a:gd name="connsiteX3" fmla="*/ 1676400 w 1715037"/>
                <a:gd name="connsiteY3" fmla="*/ 2971800 h 3879760"/>
                <a:gd name="connsiteX4" fmla="*/ 1715037 w 1715037"/>
                <a:gd name="connsiteY4" fmla="*/ 0 h 3879760"/>
                <a:gd name="connsiteX5" fmla="*/ 1483217 w 1715037"/>
                <a:gd name="connsiteY5" fmla="*/ 0 h 3879760"/>
                <a:gd name="connsiteX6" fmla="*/ 1524000 w 1715037"/>
                <a:gd name="connsiteY6" fmla="*/ 2971800 h 3879760"/>
                <a:gd name="connsiteX7" fmla="*/ 914400 w 1715037"/>
                <a:gd name="connsiteY7" fmla="*/ 3717700 h 3879760"/>
                <a:gd name="connsiteX8" fmla="*/ 228600 w 1715037"/>
                <a:gd name="connsiteY8" fmla="*/ 3031900 h 3879760"/>
                <a:gd name="connsiteX9" fmla="*/ 228600 w 1715037"/>
                <a:gd name="connsiteY9" fmla="*/ 898300 h 3879760"/>
                <a:gd name="connsiteX10" fmla="*/ 0 w 1715037"/>
                <a:gd name="connsiteY10" fmla="*/ 898300 h 3879760"/>
                <a:gd name="connsiteX0" fmla="*/ 0 w 1776211"/>
                <a:gd name="connsiteY0" fmla="*/ 898300 h 3879760"/>
                <a:gd name="connsiteX1" fmla="*/ 0 w 1776211"/>
                <a:gd name="connsiteY1" fmla="*/ 3031900 h 3879760"/>
                <a:gd name="connsiteX2" fmla="*/ 914400 w 1776211"/>
                <a:gd name="connsiteY2" fmla="*/ 3870100 h 3879760"/>
                <a:gd name="connsiteX3" fmla="*/ 1752600 w 1776211"/>
                <a:gd name="connsiteY3" fmla="*/ 2971800 h 3879760"/>
                <a:gd name="connsiteX4" fmla="*/ 1715037 w 1776211"/>
                <a:gd name="connsiteY4" fmla="*/ 0 h 3879760"/>
                <a:gd name="connsiteX5" fmla="*/ 1483217 w 1776211"/>
                <a:gd name="connsiteY5" fmla="*/ 0 h 3879760"/>
                <a:gd name="connsiteX6" fmla="*/ 1524000 w 1776211"/>
                <a:gd name="connsiteY6" fmla="*/ 2971800 h 3879760"/>
                <a:gd name="connsiteX7" fmla="*/ 914400 w 1776211"/>
                <a:gd name="connsiteY7" fmla="*/ 3717700 h 3879760"/>
                <a:gd name="connsiteX8" fmla="*/ 228600 w 1776211"/>
                <a:gd name="connsiteY8" fmla="*/ 3031900 h 3879760"/>
                <a:gd name="connsiteX9" fmla="*/ 228600 w 1776211"/>
                <a:gd name="connsiteY9" fmla="*/ 898300 h 3879760"/>
                <a:gd name="connsiteX10" fmla="*/ 0 w 1776211"/>
                <a:gd name="connsiteY10" fmla="*/ 898300 h 3879760"/>
                <a:gd name="connsiteX0" fmla="*/ 0 w 1776211"/>
                <a:gd name="connsiteY0" fmla="*/ 898300 h 3879760"/>
                <a:gd name="connsiteX1" fmla="*/ 0 w 1776211"/>
                <a:gd name="connsiteY1" fmla="*/ 3031900 h 3879760"/>
                <a:gd name="connsiteX2" fmla="*/ 914400 w 1776211"/>
                <a:gd name="connsiteY2" fmla="*/ 3870100 h 3879760"/>
                <a:gd name="connsiteX3" fmla="*/ 1752600 w 1776211"/>
                <a:gd name="connsiteY3" fmla="*/ 2971800 h 3879760"/>
                <a:gd name="connsiteX4" fmla="*/ 1715037 w 1776211"/>
                <a:gd name="connsiteY4" fmla="*/ 0 h 3879760"/>
                <a:gd name="connsiteX5" fmla="*/ 1483217 w 1776211"/>
                <a:gd name="connsiteY5" fmla="*/ 0 h 3879760"/>
                <a:gd name="connsiteX6" fmla="*/ 1524000 w 1776211"/>
                <a:gd name="connsiteY6" fmla="*/ 2971800 h 3879760"/>
                <a:gd name="connsiteX7" fmla="*/ 914400 w 1776211"/>
                <a:gd name="connsiteY7" fmla="*/ 3717700 h 3879760"/>
                <a:gd name="connsiteX8" fmla="*/ 228600 w 1776211"/>
                <a:gd name="connsiteY8" fmla="*/ 3031900 h 3879760"/>
                <a:gd name="connsiteX9" fmla="*/ 228600 w 1776211"/>
                <a:gd name="connsiteY9" fmla="*/ 898300 h 3879760"/>
                <a:gd name="connsiteX10" fmla="*/ 0 w 1776211"/>
                <a:gd name="connsiteY10" fmla="*/ 898300 h 3879760"/>
                <a:gd name="connsiteX0" fmla="*/ 0 w 1776211"/>
                <a:gd name="connsiteY0" fmla="*/ 898300 h 3895860"/>
                <a:gd name="connsiteX1" fmla="*/ 0 w 1776211"/>
                <a:gd name="connsiteY1" fmla="*/ 3031900 h 3895860"/>
                <a:gd name="connsiteX2" fmla="*/ 914400 w 1776211"/>
                <a:gd name="connsiteY2" fmla="*/ 3886200 h 3895860"/>
                <a:gd name="connsiteX3" fmla="*/ 1752600 w 1776211"/>
                <a:gd name="connsiteY3" fmla="*/ 2971800 h 3895860"/>
                <a:gd name="connsiteX4" fmla="*/ 1715037 w 1776211"/>
                <a:gd name="connsiteY4" fmla="*/ 0 h 3895860"/>
                <a:gd name="connsiteX5" fmla="*/ 1483217 w 1776211"/>
                <a:gd name="connsiteY5" fmla="*/ 0 h 3895860"/>
                <a:gd name="connsiteX6" fmla="*/ 1524000 w 1776211"/>
                <a:gd name="connsiteY6" fmla="*/ 2971800 h 3895860"/>
                <a:gd name="connsiteX7" fmla="*/ 914400 w 1776211"/>
                <a:gd name="connsiteY7" fmla="*/ 3717700 h 3895860"/>
                <a:gd name="connsiteX8" fmla="*/ 228600 w 1776211"/>
                <a:gd name="connsiteY8" fmla="*/ 3031900 h 3895860"/>
                <a:gd name="connsiteX9" fmla="*/ 228600 w 1776211"/>
                <a:gd name="connsiteY9" fmla="*/ 898300 h 3895860"/>
                <a:gd name="connsiteX10" fmla="*/ 0 w 1776211"/>
                <a:gd name="connsiteY10" fmla="*/ 898300 h 3895860"/>
                <a:gd name="connsiteX0" fmla="*/ 0 w 1776211"/>
                <a:gd name="connsiteY0" fmla="*/ 898300 h 3895860"/>
                <a:gd name="connsiteX1" fmla="*/ 0 w 1776211"/>
                <a:gd name="connsiteY1" fmla="*/ 3031900 h 3895860"/>
                <a:gd name="connsiteX2" fmla="*/ 914400 w 1776211"/>
                <a:gd name="connsiteY2" fmla="*/ 3886200 h 3895860"/>
                <a:gd name="connsiteX3" fmla="*/ 1752600 w 1776211"/>
                <a:gd name="connsiteY3" fmla="*/ 2971800 h 3895860"/>
                <a:gd name="connsiteX4" fmla="*/ 1715037 w 1776211"/>
                <a:gd name="connsiteY4" fmla="*/ 0 h 3895860"/>
                <a:gd name="connsiteX5" fmla="*/ 1483217 w 1776211"/>
                <a:gd name="connsiteY5" fmla="*/ 0 h 3895860"/>
                <a:gd name="connsiteX6" fmla="*/ 1524000 w 1776211"/>
                <a:gd name="connsiteY6" fmla="*/ 2971800 h 3895860"/>
                <a:gd name="connsiteX7" fmla="*/ 914400 w 1776211"/>
                <a:gd name="connsiteY7" fmla="*/ 3717700 h 3895860"/>
                <a:gd name="connsiteX8" fmla="*/ 228600 w 1776211"/>
                <a:gd name="connsiteY8" fmla="*/ 3031900 h 3895860"/>
                <a:gd name="connsiteX9" fmla="*/ 228600 w 1776211"/>
                <a:gd name="connsiteY9" fmla="*/ 898300 h 3895860"/>
                <a:gd name="connsiteX10" fmla="*/ 0 w 1776211"/>
                <a:gd name="connsiteY10" fmla="*/ 898300 h 3895860"/>
                <a:gd name="connsiteX0" fmla="*/ 0 w 1776211"/>
                <a:gd name="connsiteY0" fmla="*/ 898300 h 3895860"/>
                <a:gd name="connsiteX1" fmla="*/ 0 w 1776211"/>
                <a:gd name="connsiteY1" fmla="*/ 3031900 h 3895860"/>
                <a:gd name="connsiteX2" fmla="*/ 914400 w 1776211"/>
                <a:gd name="connsiteY2" fmla="*/ 3886200 h 3895860"/>
                <a:gd name="connsiteX3" fmla="*/ 1752600 w 1776211"/>
                <a:gd name="connsiteY3" fmla="*/ 2971800 h 3895860"/>
                <a:gd name="connsiteX4" fmla="*/ 1715037 w 1776211"/>
                <a:gd name="connsiteY4" fmla="*/ 0 h 3895860"/>
                <a:gd name="connsiteX5" fmla="*/ 1483217 w 1776211"/>
                <a:gd name="connsiteY5" fmla="*/ 0 h 3895860"/>
                <a:gd name="connsiteX6" fmla="*/ 1524000 w 1776211"/>
                <a:gd name="connsiteY6" fmla="*/ 2971800 h 3895860"/>
                <a:gd name="connsiteX7" fmla="*/ 914400 w 1776211"/>
                <a:gd name="connsiteY7" fmla="*/ 3717700 h 3895860"/>
                <a:gd name="connsiteX8" fmla="*/ 228600 w 1776211"/>
                <a:gd name="connsiteY8" fmla="*/ 3031900 h 3895860"/>
                <a:gd name="connsiteX9" fmla="*/ 228600 w 1776211"/>
                <a:gd name="connsiteY9" fmla="*/ 898300 h 3895860"/>
                <a:gd name="connsiteX10" fmla="*/ 0 w 1776211"/>
                <a:gd name="connsiteY10" fmla="*/ 898300 h 3895860"/>
                <a:gd name="connsiteX0" fmla="*/ 0 w 1776211"/>
                <a:gd name="connsiteY0" fmla="*/ 898300 h 3895860"/>
                <a:gd name="connsiteX1" fmla="*/ 0 w 1776211"/>
                <a:gd name="connsiteY1" fmla="*/ 3031900 h 3895860"/>
                <a:gd name="connsiteX2" fmla="*/ 914400 w 1776211"/>
                <a:gd name="connsiteY2" fmla="*/ 3886200 h 3895860"/>
                <a:gd name="connsiteX3" fmla="*/ 1752600 w 1776211"/>
                <a:gd name="connsiteY3" fmla="*/ 2971800 h 3895860"/>
                <a:gd name="connsiteX4" fmla="*/ 1715037 w 1776211"/>
                <a:gd name="connsiteY4" fmla="*/ 0 h 3895860"/>
                <a:gd name="connsiteX5" fmla="*/ 1483217 w 1776211"/>
                <a:gd name="connsiteY5" fmla="*/ 0 h 3895860"/>
                <a:gd name="connsiteX6" fmla="*/ 1524000 w 1776211"/>
                <a:gd name="connsiteY6" fmla="*/ 2971800 h 3895860"/>
                <a:gd name="connsiteX7" fmla="*/ 914400 w 1776211"/>
                <a:gd name="connsiteY7" fmla="*/ 3717700 h 3895860"/>
                <a:gd name="connsiteX8" fmla="*/ 228600 w 1776211"/>
                <a:gd name="connsiteY8" fmla="*/ 3031900 h 3895860"/>
                <a:gd name="connsiteX9" fmla="*/ 228600 w 1776211"/>
                <a:gd name="connsiteY9" fmla="*/ 898300 h 3895860"/>
                <a:gd name="connsiteX10" fmla="*/ 0 w 1776211"/>
                <a:gd name="connsiteY10" fmla="*/ 898300 h 3895860"/>
                <a:gd name="connsiteX0" fmla="*/ 0 w 1776211"/>
                <a:gd name="connsiteY0" fmla="*/ 6087645 h 9085205"/>
                <a:gd name="connsiteX1" fmla="*/ 0 w 1776211"/>
                <a:gd name="connsiteY1" fmla="*/ 8221245 h 9085205"/>
                <a:gd name="connsiteX2" fmla="*/ 914400 w 1776211"/>
                <a:gd name="connsiteY2" fmla="*/ 9075545 h 9085205"/>
                <a:gd name="connsiteX3" fmla="*/ 1752600 w 1776211"/>
                <a:gd name="connsiteY3" fmla="*/ 8161145 h 9085205"/>
                <a:gd name="connsiteX4" fmla="*/ 1715037 w 1776211"/>
                <a:gd name="connsiteY4" fmla="*/ 5189345 h 9085205"/>
                <a:gd name="connsiteX5" fmla="*/ 1436578 w 1776211"/>
                <a:gd name="connsiteY5" fmla="*/ 0 h 9085205"/>
                <a:gd name="connsiteX6" fmla="*/ 1524000 w 1776211"/>
                <a:gd name="connsiteY6" fmla="*/ 8161145 h 9085205"/>
                <a:gd name="connsiteX7" fmla="*/ 914400 w 1776211"/>
                <a:gd name="connsiteY7" fmla="*/ 8907045 h 9085205"/>
                <a:gd name="connsiteX8" fmla="*/ 228600 w 1776211"/>
                <a:gd name="connsiteY8" fmla="*/ 8221245 h 9085205"/>
                <a:gd name="connsiteX9" fmla="*/ 228600 w 1776211"/>
                <a:gd name="connsiteY9" fmla="*/ 6087645 h 9085205"/>
                <a:gd name="connsiteX10" fmla="*/ 0 w 1776211"/>
                <a:gd name="connsiteY10" fmla="*/ 6087645 h 9085205"/>
                <a:gd name="connsiteX0" fmla="*/ 0 w 1776211"/>
                <a:gd name="connsiteY0" fmla="*/ 6087645 h 9085205"/>
                <a:gd name="connsiteX1" fmla="*/ 0 w 1776211"/>
                <a:gd name="connsiteY1" fmla="*/ 8221245 h 9085205"/>
                <a:gd name="connsiteX2" fmla="*/ 914400 w 1776211"/>
                <a:gd name="connsiteY2" fmla="*/ 9075545 h 9085205"/>
                <a:gd name="connsiteX3" fmla="*/ 1752600 w 1776211"/>
                <a:gd name="connsiteY3" fmla="*/ 8161145 h 9085205"/>
                <a:gd name="connsiteX4" fmla="*/ 1641803 w 1776211"/>
                <a:gd name="connsiteY4" fmla="*/ 0 h 9085205"/>
                <a:gd name="connsiteX5" fmla="*/ 1436578 w 1776211"/>
                <a:gd name="connsiteY5" fmla="*/ 0 h 9085205"/>
                <a:gd name="connsiteX6" fmla="*/ 1524000 w 1776211"/>
                <a:gd name="connsiteY6" fmla="*/ 8161145 h 9085205"/>
                <a:gd name="connsiteX7" fmla="*/ 914400 w 1776211"/>
                <a:gd name="connsiteY7" fmla="*/ 8907045 h 9085205"/>
                <a:gd name="connsiteX8" fmla="*/ 228600 w 1776211"/>
                <a:gd name="connsiteY8" fmla="*/ 8221245 h 9085205"/>
                <a:gd name="connsiteX9" fmla="*/ 228600 w 1776211"/>
                <a:gd name="connsiteY9" fmla="*/ 6087645 h 9085205"/>
                <a:gd name="connsiteX10" fmla="*/ 0 w 1776211"/>
                <a:gd name="connsiteY10" fmla="*/ 6087645 h 9085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76211" h="9085205">
                  <a:moveTo>
                    <a:pt x="0" y="6087645"/>
                  </a:moveTo>
                  <a:lnTo>
                    <a:pt x="0" y="8221245"/>
                  </a:lnTo>
                  <a:cubicBezTo>
                    <a:pt x="5434" y="8547241"/>
                    <a:pt x="268310" y="9085205"/>
                    <a:pt x="914400" y="9075545"/>
                  </a:cubicBezTo>
                  <a:cubicBezTo>
                    <a:pt x="1470338" y="9072326"/>
                    <a:pt x="1776211" y="8517460"/>
                    <a:pt x="1752600" y="8161145"/>
                  </a:cubicBezTo>
                  <a:lnTo>
                    <a:pt x="1641803" y="0"/>
                  </a:lnTo>
                  <a:lnTo>
                    <a:pt x="1436578" y="0"/>
                  </a:lnTo>
                  <a:lnTo>
                    <a:pt x="1524000" y="8161145"/>
                  </a:lnTo>
                  <a:cubicBezTo>
                    <a:pt x="1534800" y="8610229"/>
                    <a:pt x="1227116" y="8862372"/>
                    <a:pt x="914400" y="8907045"/>
                  </a:cubicBezTo>
                  <a:cubicBezTo>
                    <a:pt x="573312" y="8931394"/>
                    <a:pt x="240205" y="8588428"/>
                    <a:pt x="228600" y="8221245"/>
                  </a:cubicBezTo>
                  <a:cubicBezTo>
                    <a:pt x="231104" y="7498955"/>
                    <a:pt x="226096" y="6809935"/>
                    <a:pt x="228600" y="6087645"/>
                  </a:cubicBezTo>
                  <a:lnTo>
                    <a:pt x="0" y="608764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217276" y="1447800"/>
              <a:ext cx="107504" cy="27254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</Words>
  <Application>Microsoft Office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</dc:creator>
  <cp:lastModifiedBy>Michael</cp:lastModifiedBy>
  <cp:revision>4</cp:revision>
  <dcterms:created xsi:type="dcterms:W3CDTF">2010-04-13T13:12:28Z</dcterms:created>
  <dcterms:modified xsi:type="dcterms:W3CDTF">2010-04-13T16:07:25Z</dcterms:modified>
</cp:coreProperties>
</file>