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0BEA7-C48B-4508-9739-CAC70DFF6C28}" type="datetimeFigureOut">
              <a:rPr lang="en-US" smtClean="0"/>
              <a:t>4/6/2010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0960D-9008-4A0E-A72E-D7429E5280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0960D-9008-4A0E-A72E-D7429E52802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0960D-9008-4A0E-A72E-D7429E52802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61F-896C-465E-89B3-CE412A9310A0}" type="datetimeFigureOut">
              <a:rPr lang="en-US" smtClean="0"/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C2AA-31AE-4350-A75E-5E177ED57E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61F-896C-465E-89B3-CE412A9310A0}" type="datetimeFigureOut">
              <a:rPr lang="en-US" smtClean="0"/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C2AA-31AE-4350-A75E-5E177ED57E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61F-896C-465E-89B3-CE412A9310A0}" type="datetimeFigureOut">
              <a:rPr lang="en-US" smtClean="0"/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C2AA-31AE-4350-A75E-5E177ED57E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61F-896C-465E-89B3-CE412A9310A0}" type="datetimeFigureOut">
              <a:rPr lang="en-US" smtClean="0"/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C2AA-31AE-4350-A75E-5E177ED57E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61F-896C-465E-89B3-CE412A9310A0}" type="datetimeFigureOut">
              <a:rPr lang="en-US" smtClean="0"/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C2AA-31AE-4350-A75E-5E177ED57E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61F-896C-465E-89B3-CE412A9310A0}" type="datetimeFigureOut">
              <a:rPr lang="en-US" smtClean="0"/>
              <a:t>4/6/2010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C2AA-31AE-4350-A75E-5E177ED57E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61F-896C-465E-89B3-CE412A9310A0}" type="datetimeFigureOut">
              <a:rPr lang="en-US" smtClean="0"/>
              <a:t>4/6/2010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C2AA-31AE-4350-A75E-5E177ED57E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61F-896C-465E-89B3-CE412A9310A0}" type="datetimeFigureOut">
              <a:rPr lang="en-US" smtClean="0"/>
              <a:t>4/6/2010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C2AA-31AE-4350-A75E-5E177ED57E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61F-896C-465E-89B3-CE412A9310A0}" type="datetimeFigureOut">
              <a:rPr lang="en-US" smtClean="0"/>
              <a:t>4/6/2010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C2AA-31AE-4350-A75E-5E177ED57E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61F-896C-465E-89B3-CE412A9310A0}" type="datetimeFigureOut">
              <a:rPr lang="en-US" smtClean="0"/>
              <a:t>4/6/2010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C2AA-31AE-4350-A75E-5E177ED57E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61F-896C-465E-89B3-CE412A9310A0}" type="datetimeFigureOut">
              <a:rPr lang="en-US" smtClean="0"/>
              <a:t>4/6/2010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C2AA-31AE-4350-A75E-5E177ED57E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B361F-896C-465E-89B3-CE412A9310A0}" type="datetimeFigureOut">
              <a:rPr lang="en-US" smtClean="0"/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CC2AA-31AE-4350-A75E-5E177ED57E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889716" y="1219200"/>
            <a:ext cx="7135968" cy="1316862"/>
            <a:chOff x="889716" y="1219200"/>
            <a:chExt cx="7135968" cy="1316862"/>
          </a:xfrm>
        </p:grpSpPr>
        <p:grpSp>
          <p:nvGrpSpPr>
            <p:cNvPr id="10" name="Group 9"/>
            <p:cNvGrpSpPr/>
            <p:nvPr/>
          </p:nvGrpSpPr>
          <p:grpSpPr>
            <a:xfrm>
              <a:off x="889716" y="1219200"/>
              <a:ext cx="7111284" cy="1316862"/>
              <a:chOff x="889716" y="1219200"/>
              <a:chExt cx="7111284" cy="1316862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889716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 flipH="1">
                <a:off x="4419600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4419600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 flipV="1">
                <a:off x="901521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914400" y="1486437"/>
              <a:ext cx="7111284" cy="813516"/>
              <a:chOff x="889716" y="1219200"/>
              <a:chExt cx="7111284" cy="1316862"/>
            </a:xfrm>
          </p:grpSpPr>
          <p:sp>
            <p:nvSpPr>
              <p:cNvPr id="12" name="Freeform 11"/>
              <p:cNvSpPr/>
              <p:nvPr/>
            </p:nvSpPr>
            <p:spPr>
              <a:xfrm>
                <a:off x="889716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 flipH="1">
                <a:off x="4419600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419600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 flipV="1">
                <a:off x="901521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914400" y="1676400"/>
              <a:ext cx="7111284" cy="457200"/>
              <a:chOff x="889716" y="1219200"/>
              <a:chExt cx="7111284" cy="1316862"/>
            </a:xfrm>
          </p:grpSpPr>
          <p:sp>
            <p:nvSpPr>
              <p:cNvPr id="17" name="Freeform 16"/>
              <p:cNvSpPr/>
              <p:nvPr/>
            </p:nvSpPr>
            <p:spPr>
              <a:xfrm>
                <a:off x="889716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 flipH="1">
                <a:off x="4419600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4419600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 flipV="1">
                <a:off x="901521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>
              <a:off x="914400" y="1905000"/>
              <a:ext cx="7086600" cy="0"/>
            </a:xfrm>
            <a:prstGeom prst="line">
              <a:avLst/>
            </a:prstGeom>
            <a:ln w="254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1905000" y="5257800"/>
            <a:ext cx="5688168" cy="762000"/>
            <a:chOff x="889716" y="1219200"/>
            <a:chExt cx="7135968" cy="1316862"/>
          </a:xfrm>
        </p:grpSpPr>
        <p:grpSp>
          <p:nvGrpSpPr>
            <p:cNvPr id="25" name="Group 24"/>
            <p:cNvGrpSpPr/>
            <p:nvPr/>
          </p:nvGrpSpPr>
          <p:grpSpPr>
            <a:xfrm>
              <a:off x="889716" y="1219200"/>
              <a:ext cx="7111284" cy="1316862"/>
              <a:chOff x="889716" y="1219200"/>
              <a:chExt cx="7111284" cy="1316862"/>
            </a:xfrm>
          </p:grpSpPr>
          <p:sp>
            <p:nvSpPr>
              <p:cNvPr id="37" name="Freeform 36"/>
              <p:cNvSpPr/>
              <p:nvPr/>
            </p:nvSpPr>
            <p:spPr>
              <a:xfrm>
                <a:off x="889716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 flipH="1">
                <a:off x="4419600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4419600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 flipV="1">
                <a:off x="901521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914400" y="1486436"/>
              <a:ext cx="7111284" cy="813515"/>
              <a:chOff x="889716" y="1219200"/>
              <a:chExt cx="7111284" cy="1316862"/>
            </a:xfrm>
          </p:grpSpPr>
          <p:sp>
            <p:nvSpPr>
              <p:cNvPr id="33" name="Freeform 32"/>
              <p:cNvSpPr/>
              <p:nvPr/>
            </p:nvSpPr>
            <p:spPr>
              <a:xfrm>
                <a:off x="889716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 flipH="1">
                <a:off x="4419600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4419600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 flipV="1">
                <a:off x="901521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914400" y="1676400"/>
              <a:ext cx="7111284" cy="457200"/>
              <a:chOff x="889716" y="1219200"/>
              <a:chExt cx="7111284" cy="1316862"/>
            </a:xfrm>
          </p:grpSpPr>
          <p:sp>
            <p:nvSpPr>
              <p:cNvPr id="29" name="Freeform 28"/>
              <p:cNvSpPr/>
              <p:nvPr/>
            </p:nvSpPr>
            <p:spPr>
              <a:xfrm>
                <a:off x="889716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 flipH="1">
                <a:off x="4419600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4419600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 flipV="1">
                <a:off x="901521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914400" y="1905000"/>
              <a:ext cx="7086600" cy="0"/>
            </a:xfrm>
            <a:prstGeom prst="line">
              <a:avLst/>
            </a:prstGeom>
            <a:ln w="254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3048000" y="3429000"/>
            <a:ext cx="4697568" cy="762000"/>
            <a:chOff x="889716" y="1219200"/>
            <a:chExt cx="7135968" cy="1316862"/>
          </a:xfrm>
        </p:grpSpPr>
        <p:grpSp>
          <p:nvGrpSpPr>
            <p:cNvPr id="42" name="Group 41"/>
            <p:cNvGrpSpPr/>
            <p:nvPr/>
          </p:nvGrpSpPr>
          <p:grpSpPr>
            <a:xfrm>
              <a:off x="889716" y="1219200"/>
              <a:ext cx="7111284" cy="1316862"/>
              <a:chOff x="889716" y="1219200"/>
              <a:chExt cx="7111284" cy="1316862"/>
            </a:xfrm>
          </p:grpSpPr>
          <p:sp>
            <p:nvSpPr>
              <p:cNvPr id="54" name="Freeform 53"/>
              <p:cNvSpPr/>
              <p:nvPr/>
            </p:nvSpPr>
            <p:spPr>
              <a:xfrm>
                <a:off x="889716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Freeform 54"/>
              <p:cNvSpPr/>
              <p:nvPr/>
            </p:nvSpPr>
            <p:spPr>
              <a:xfrm flipH="1">
                <a:off x="4419600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Freeform 55"/>
              <p:cNvSpPr/>
              <p:nvPr/>
            </p:nvSpPr>
            <p:spPr>
              <a:xfrm>
                <a:off x="4419600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Freeform 56"/>
              <p:cNvSpPr/>
              <p:nvPr/>
            </p:nvSpPr>
            <p:spPr>
              <a:xfrm flipV="1">
                <a:off x="901521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914400" y="1486436"/>
              <a:ext cx="7111284" cy="813515"/>
              <a:chOff x="889716" y="1219200"/>
              <a:chExt cx="7111284" cy="1316862"/>
            </a:xfrm>
          </p:grpSpPr>
          <p:sp>
            <p:nvSpPr>
              <p:cNvPr id="50" name="Freeform 49"/>
              <p:cNvSpPr/>
              <p:nvPr/>
            </p:nvSpPr>
            <p:spPr>
              <a:xfrm>
                <a:off x="889716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Freeform 50"/>
              <p:cNvSpPr/>
              <p:nvPr/>
            </p:nvSpPr>
            <p:spPr>
              <a:xfrm flipH="1">
                <a:off x="4419600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Freeform 51"/>
              <p:cNvSpPr/>
              <p:nvPr/>
            </p:nvSpPr>
            <p:spPr>
              <a:xfrm>
                <a:off x="4419600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Freeform 52"/>
              <p:cNvSpPr/>
              <p:nvPr/>
            </p:nvSpPr>
            <p:spPr>
              <a:xfrm flipV="1">
                <a:off x="901521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914400" y="1676400"/>
              <a:ext cx="7111284" cy="457200"/>
              <a:chOff x="889716" y="1219200"/>
              <a:chExt cx="7111284" cy="1316862"/>
            </a:xfrm>
          </p:grpSpPr>
          <p:sp>
            <p:nvSpPr>
              <p:cNvPr id="46" name="Freeform 45"/>
              <p:cNvSpPr/>
              <p:nvPr/>
            </p:nvSpPr>
            <p:spPr>
              <a:xfrm>
                <a:off x="889716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46"/>
              <p:cNvSpPr/>
              <p:nvPr/>
            </p:nvSpPr>
            <p:spPr>
              <a:xfrm flipH="1">
                <a:off x="4419600" y="12192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Freeform 47"/>
              <p:cNvSpPr/>
              <p:nvPr/>
            </p:nvSpPr>
            <p:spPr>
              <a:xfrm>
                <a:off x="4419600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eform 48"/>
              <p:cNvSpPr/>
              <p:nvPr/>
            </p:nvSpPr>
            <p:spPr>
              <a:xfrm flipV="1">
                <a:off x="901521" y="2057400"/>
                <a:ext cx="3581400" cy="478662"/>
              </a:xfrm>
              <a:custGeom>
                <a:avLst/>
                <a:gdLst>
                  <a:gd name="connsiteX0" fmla="*/ 0 w 6460901"/>
                  <a:gd name="connsiteY0" fmla="*/ 77273 h 1047482"/>
                  <a:gd name="connsiteX1" fmla="*/ 1790163 w 6460901"/>
                  <a:gd name="connsiteY1" fmla="*/ 64394 h 1047482"/>
                  <a:gd name="connsiteX2" fmla="*/ 2743200 w 6460901"/>
                  <a:gd name="connsiteY2" fmla="*/ 463639 h 1047482"/>
                  <a:gd name="connsiteX3" fmla="*/ 3670479 w 6460901"/>
                  <a:gd name="connsiteY3" fmla="*/ 953037 h 1047482"/>
                  <a:gd name="connsiteX4" fmla="*/ 6053070 w 6460901"/>
                  <a:gd name="connsiteY4" fmla="*/ 1030310 h 1047482"/>
                  <a:gd name="connsiteX5" fmla="*/ 6117465 w 6460901"/>
                  <a:gd name="connsiteY5" fmla="*/ 940158 h 1047482"/>
                  <a:gd name="connsiteX0" fmla="*/ 0 w 6460901"/>
                  <a:gd name="connsiteY0" fmla="*/ 12879 h 983088"/>
                  <a:gd name="connsiteX1" fmla="*/ 1790163 w 6460901"/>
                  <a:gd name="connsiteY1" fmla="*/ 0 h 983088"/>
                  <a:gd name="connsiteX2" fmla="*/ 2743200 w 6460901"/>
                  <a:gd name="connsiteY2" fmla="*/ 399245 h 983088"/>
                  <a:gd name="connsiteX3" fmla="*/ 3670479 w 6460901"/>
                  <a:gd name="connsiteY3" fmla="*/ 888643 h 983088"/>
                  <a:gd name="connsiteX4" fmla="*/ 6053070 w 6460901"/>
                  <a:gd name="connsiteY4" fmla="*/ 965916 h 983088"/>
                  <a:gd name="connsiteX5" fmla="*/ 6117465 w 6460901"/>
                  <a:gd name="connsiteY5" fmla="*/ 875764 h 983088"/>
                  <a:gd name="connsiteX0" fmla="*/ 0 w 6470023"/>
                  <a:gd name="connsiteY0" fmla="*/ 12879 h 983088"/>
                  <a:gd name="connsiteX1" fmla="*/ 1790163 w 6470023"/>
                  <a:gd name="connsiteY1" fmla="*/ 0 h 983088"/>
                  <a:gd name="connsiteX2" fmla="*/ 2743200 w 6470023"/>
                  <a:gd name="connsiteY2" fmla="*/ 399245 h 983088"/>
                  <a:gd name="connsiteX3" fmla="*/ 3670479 w 6470023"/>
                  <a:gd name="connsiteY3" fmla="*/ 888643 h 983088"/>
                  <a:gd name="connsiteX4" fmla="*/ 6053070 w 6470023"/>
                  <a:gd name="connsiteY4" fmla="*/ 965916 h 983088"/>
                  <a:gd name="connsiteX5" fmla="*/ 6172200 w 6470023"/>
                  <a:gd name="connsiteY5" fmla="*/ 854299 h 983088"/>
                  <a:gd name="connsiteX0" fmla="*/ 0 w 6053070"/>
                  <a:gd name="connsiteY0" fmla="*/ 12879 h 983088"/>
                  <a:gd name="connsiteX1" fmla="*/ 1790163 w 6053070"/>
                  <a:gd name="connsiteY1" fmla="*/ 0 h 983088"/>
                  <a:gd name="connsiteX2" fmla="*/ 2743200 w 6053070"/>
                  <a:gd name="connsiteY2" fmla="*/ 399245 h 983088"/>
                  <a:gd name="connsiteX3" fmla="*/ 3670479 w 6053070"/>
                  <a:gd name="connsiteY3" fmla="*/ 888643 h 983088"/>
                  <a:gd name="connsiteX4" fmla="*/ 6053070 w 6053070"/>
                  <a:gd name="connsiteY4" fmla="*/ 965916 h 983088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124200 w 6053070"/>
                  <a:gd name="connsiteY3" fmla="*/ 7018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9245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3970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3670479 w 6053070"/>
                  <a:gd name="connsiteY2" fmla="*/ 888643 h 965916"/>
                  <a:gd name="connsiteX3" fmla="*/ 6053070 w 6053070"/>
                  <a:gd name="connsiteY3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286000 w 6053070"/>
                  <a:gd name="connsiteY2" fmla="*/ 244699 h 965916"/>
                  <a:gd name="connsiteX3" fmla="*/ 2743200 w 6053070"/>
                  <a:gd name="connsiteY3" fmla="*/ 473299 h 965916"/>
                  <a:gd name="connsiteX4" fmla="*/ 3670479 w 6053070"/>
                  <a:gd name="connsiteY4" fmla="*/ 888643 h 965916"/>
                  <a:gd name="connsiteX5" fmla="*/ 6053070 w 6053070"/>
                  <a:gd name="connsiteY5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53070"/>
                  <a:gd name="connsiteY0" fmla="*/ 12879 h 965916"/>
                  <a:gd name="connsiteX1" fmla="*/ 1790163 w 6053070"/>
                  <a:gd name="connsiteY1" fmla="*/ 0 h 965916"/>
                  <a:gd name="connsiteX2" fmla="*/ 2743200 w 6053070"/>
                  <a:gd name="connsiteY2" fmla="*/ 473299 h 965916"/>
                  <a:gd name="connsiteX3" fmla="*/ 3670479 w 6053070"/>
                  <a:gd name="connsiteY3" fmla="*/ 888643 h 965916"/>
                  <a:gd name="connsiteX4" fmla="*/ 6053070 w 6053070"/>
                  <a:gd name="connsiteY4" fmla="*/ 965916 h 965916"/>
                  <a:gd name="connsiteX0" fmla="*/ 0 w 6019800"/>
                  <a:gd name="connsiteY0" fmla="*/ 12879 h 930499"/>
                  <a:gd name="connsiteX1" fmla="*/ 1790163 w 6019800"/>
                  <a:gd name="connsiteY1" fmla="*/ 0 h 930499"/>
                  <a:gd name="connsiteX2" fmla="*/ 2743200 w 6019800"/>
                  <a:gd name="connsiteY2" fmla="*/ 473299 h 930499"/>
                  <a:gd name="connsiteX3" fmla="*/ 3670479 w 6019800"/>
                  <a:gd name="connsiteY3" fmla="*/ 888643 h 930499"/>
                  <a:gd name="connsiteX4" fmla="*/ 6019800 w 6019800"/>
                  <a:gd name="connsiteY4" fmla="*/ 930499 h 930499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2743200 w 6019800"/>
                  <a:gd name="connsiteY2" fmla="*/ 473299 h 930500"/>
                  <a:gd name="connsiteX3" fmla="*/ 3657600 w 6019800"/>
                  <a:gd name="connsiteY3" fmla="*/ 930500 h 930500"/>
                  <a:gd name="connsiteX4" fmla="*/ 6019800 w 6019800"/>
                  <a:gd name="connsiteY4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6019800"/>
                  <a:gd name="connsiteY0" fmla="*/ 12879 h 930500"/>
                  <a:gd name="connsiteX1" fmla="*/ 1790163 w 6019800"/>
                  <a:gd name="connsiteY1" fmla="*/ 0 h 930500"/>
                  <a:gd name="connsiteX2" fmla="*/ 3657600 w 6019800"/>
                  <a:gd name="connsiteY2" fmla="*/ 930500 h 930500"/>
                  <a:gd name="connsiteX3" fmla="*/ 6019800 w 6019800"/>
                  <a:gd name="connsiteY3" fmla="*/ 930499 h 930500"/>
                  <a:gd name="connsiteX0" fmla="*/ 0 w 4815840"/>
                  <a:gd name="connsiteY0" fmla="*/ 12879 h 974180"/>
                  <a:gd name="connsiteX1" fmla="*/ 1790163 w 4815840"/>
                  <a:gd name="connsiteY1" fmla="*/ 0 h 974180"/>
                  <a:gd name="connsiteX2" fmla="*/ 3657600 w 4815840"/>
                  <a:gd name="connsiteY2" fmla="*/ 930500 h 974180"/>
                  <a:gd name="connsiteX3" fmla="*/ 4815840 w 4815840"/>
                  <a:gd name="connsiteY3" fmla="*/ 974180 h 974180"/>
                  <a:gd name="connsiteX0" fmla="*/ 0 w 4041866"/>
                  <a:gd name="connsiteY0" fmla="*/ 4368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  <a:gd name="connsiteX0" fmla="*/ 0 w 4041866"/>
                  <a:gd name="connsiteY0" fmla="*/ 0 h 974180"/>
                  <a:gd name="connsiteX1" fmla="*/ 1016189 w 4041866"/>
                  <a:gd name="connsiteY1" fmla="*/ 0 h 974180"/>
                  <a:gd name="connsiteX2" fmla="*/ 2883626 w 4041866"/>
                  <a:gd name="connsiteY2" fmla="*/ 930500 h 974180"/>
                  <a:gd name="connsiteX3" fmla="*/ 4041866 w 4041866"/>
                  <a:gd name="connsiteY3" fmla="*/ 974180 h 974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041866" h="974180">
                    <a:moveTo>
                      <a:pt x="0" y="0"/>
                    </a:moveTo>
                    <a:lnTo>
                      <a:pt x="1016189" y="0"/>
                    </a:lnTo>
                    <a:cubicBezTo>
                      <a:pt x="2006789" y="46686"/>
                      <a:pt x="1974772" y="922451"/>
                      <a:pt x="2883626" y="930500"/>
                    </a:cubicBezTo>
                    <a:lnTo>
                      <a:pt x="4041866" y="974180"/>
                    </a:lnTo>
                  </a:path>
                </a:pathLst>
              </a:custGeom>
              <a:ln w="254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5" name="Straight Connector 44"/>
            <p:cNvCxnSpPr/>
            <p:nvPr/>
          </p:nvCxnSpPr>
          <p:spPr>
            <a:xfrm>
              <a:off x="914400" y="1905000"/>
              <a:ext cx="7086600" cy="0"/>
            </a:xfrm>
            <a:prstGeom prst="line">
              <a:avLst/>
            </a:prstGeom>
            <a:ln w="254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</Words>
  <Application>Microsoft Office PowerPoint</Application>
  <PresentationFormat>On-screen Show (4:3)</PresentationFormat>
  <Paragraphs>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</dc:creator>
  <cp:lastModifiedBy>Michael</cp:lastModifiedBy>
  <cp:revision>6</cp:revision>
  <dcterms:created xsi:type="dcterms:W3CDTF">2010-04-06T18:20:16Z</dcterms:created>
  <dcterms:modified xsi:type="dcterms:W3CDTF">2010-04-06T18:44:10Z</dcterms:modified>
</cp:coreProperties>
</file>