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7" r:id="rId2"/>
    <p:sldId id="262" r:id="rId3"/>
    <p:sldId id="287" r:id="rId4"/>
    <p:sldId id="288" r:id="rId5"/>
    <p:sldId id="289" r:id="rId6"/>
    <p:sldId id="290" r:id="rId7"/>
    <p:sldId id="286" r:id="rId8"/>
    <p:sldId id="291" r:id="rId9"/>
    <p:sldId id="280" r:id="rId10"/>
    <p:sldId id="281" r:id="rId11"/>
    <p:sldId id="293" r:id="rId12"/>
    <p:sldId id="294" r:id="rId13"/>
    <p:sldId id="295" r:id="rId14"/>
    <p:sldId id="296" r:id="rId15"/>
    <p:sldId id="268"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800000"/>
    <a:srgbClr val="CC66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167" autoAdjust="0"/>
  </p:normalViewPr>
  <p:slideViewPr>
    <p:cSldViewPr>
      <p:cViewPr varScale="1">
        <p:scale>
          <a:sx n="80" d="100"/>
          <a:sy n="80" d="100"/>
        </p:scale>
        <p:origin x="1522" y="6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553081-2CEC-490B-BECA-B001E3C6F9AF}" type="datetimeFigureOut">
              <a:rPr lang="en-US" smtClean="0"/>
              <a:pPr/>
              <a:t>5/6/2021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103BCD-8F69-42D8-9601-2E0A22E5B40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5E15283-495C-4BDE-93A0-87B0466D587F}"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103BCD-8F69-42D8-9601-2E0A22E5B40C}"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103BCD-8F69-42D8-9601-2E0A22E5B40C}"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103BCD-8F69-42D8-9601-2E0A22E5B40C}"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103BCD-8F69-42D8-9601-2E0A22E5B40C}"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103BCD-8F69-42D8-9601-2E0A22E5B40C}"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67FCAAE-9AF3-444D-9977-B451D8BEB3B1}" type="slidenum">
              <a:rPr lang="en-US" smtClean="0"/>
              <a:pPr/>
              <a:t>15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103BCD-8F69-42D8-9601-2E0A22E5B40C}"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103BCD-8F69-42D8-9601-2E0A22E5B40C}"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103BCD-8F69-42D8-9601-2E0A22E5B40C}"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103BCD-8F69-42D8-9601-2E0A22E5B40C}"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103BCD-8F69-42D8-9601-2E0A22E5B40C}"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103BCD-8F69-42D8-9601-2E0A22E5B40C}"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103BCD-8F69-42D8-9601-2E0A22E5B40C}"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103BCD-8F69-42D8-9601-2E0A22E5B40C}"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36E2879-4EF7-4D75-BF14-8D664F2D9FE9}" type="datetimeFigureOut">
              <a:rPr lang="en-US" smtClean="0"/>
              <a:pPr/>
              <a:t>5/6/2021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54513F-31F2-42C8-B35A-B54282B2D96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36E2879-4EF7-4D75-BF14-8D664F2D9FE9}" type="datetimeFigureOut">
              <a:rPr lang="en-US" smtClean="0"/>
              <a:pPr/>
              <a:t>5/6/2021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54513F-31F2-42C8-B35A-B54282B2D96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36E2879-4EF7-4D75-BF14-8D664F2D9FE9}" type="datetimeFigureOut">
              <a:rPr lang="en-US" smtClean="0"/>
              <a:pPr/>
              <a:t>5/6/2021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54513F-31F2-42C8-B35A-B54282B2D96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36E2879-4EF7-4D75-BF14-8D664F2D9FE9}" type="datetimeFigureOut">
              <a:rPr lang="en-US" smtClean="0"/>
              <a:pPr/>
              <a:t>5/6/2021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54513F-31F2-42C8-B35A-B54282B2D96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36E2879-4EF7-4D75-BF14-8D664F2D9FE9}" type="datetimeFigureOut">
              <a:rPr lang="en-US" smtClean="0"/>
              <a:pPr/>
              <a:t>5/6/2021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54513F-31F2-42C8-B35A-B54282B2D96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36E2879-4EF7-4D75-BF14-8D664F2D9FE9}" type="datetimeFigureOut">
              <a:rPr lang="en-US" smtClean="0"/>
              <a:pPr/>
              <a:t>5/6/2021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54513F-31F2-42C8-B35A-B54282B2D96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36E2879-4EF7-4D75-BF14-8D664F2D9FE9}" type="datetimeFigureOut">
              <a:rPr lang="en-US" smtClean="0"/>
              <a:pPr/>
              <a:t>5/6/2021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54513F-31F2-42C8-B35A-B54282B2D96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36E2879-4EF7-4D75-BF14-8D664F2D9FE9}" type="datetimeFigureOut">
              <a:rPr lang="en-US" smtClean="0"/>
              <a:pPr/>
              <a:t>5/6/2021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54513F-31F2-42C8-B35A-B54282B2D96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6E2879-4EF7-4D75-BF14-8D664F2D9FE9}" type="datetimeFigureOut">
              <a:rPr lang="en-US" smtClean="0"/>
              <a:pPr/>
              <a:t>5/6/2021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54513F-31F2-42C8-B35A-B54282B2D96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36E2879-4EF7-4D75-BF14-8D664F2D9FE9}" type="datetimeFigureOut">
              <a:rPr lang="en-US" smtClean="0"/>
              <a:pPr/>
              <a:t>5/6/2021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54513F-31F2-42C8-B35A-B54282B2D96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36E2879-4EF7-4D75-BF14-8D664F2D9FE9}" type="datetimeFigureOut">
              <a:rPr lang="en-US" smtClean="0"/>
              <a:pPr/>
              <a:t>5/6/2021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54513F-31F2-42C8-B35A-B54282B2D96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6E2879-4EF7-4D75-BF14-8D664F2D9FE9}" type="datetimeFigureOut">
              <a:rPr lang="en-US" smtClean="0"/>
              <a:pPr/>
              <a:t>5/6/2021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54513F-31F2-42C8-B35A-B54282B2D965}"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2comefly.com/"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hyperlink" Target="http://generationfilm.wordpress.com/2009/06/23/pixars-up-review-a-soaring-and-poignant-animation-journey/"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bertbolle.com/part1.htm"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en.wikipedia.org/wiki/Otto_von_Guericke"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hyperlink" Target="http://en.wikipedia.org/wiki/Robert_Boyle" TargetMode="External"/><Relationship Id="rId3" Type="http://schemas.openxmlformats.org/officeDocument/2006/relationships/hyperlink" Target="http://www.egr.msu.edu/~lira/supp/steam/savery.htm" TargetMode="External"/><Relationship Id="rId7"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hyperlink" Target="http://commons.wikimedia.org/wiki/File:Robert_Boyle.jpg" TargetMode="External"/><Relationship Id="rId5" Type="http://schemas.openxmlformats.org/officeDocument/2006/relationships/image" Target="../media/image4.png"/><Relationship Id="rId4" Type="http://schemas.openxmlformats.org/officeDocument/2006/relationships/hyperlink" Target="http://www.molecularexpressions.com/optics/timeline/people/hooke.html" TargetMode="External"/><Relationship Id="rId9"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2133600"/>
            <a:ext cx="6858000" cy="1470025"/>
          </a:xfrm>
        </p:spPr>
        <p:txBody>
          <a:bodyPr>
            <a:normAutofit/>
          </a:bodyPr>
          <a:lstStyle/>
          <a:p>
            <a:r>
              <a:rPr lang="en-US" sz="4000">
                <a:solidFill>
                  <a:schemeClr val="bg1"/>
                </a:solidFill>
              </a:rPr>
              <a:t>   More Hydrostatics</a:t>
            </a:r>
          </a:p>
        </p:txBody>
      </p:sp>
      <p:sp>
        <p:nvSpPr>
          <p:cNvPr id="3" name="Subtitle 2"/>
          <p:cNvSpPr>
            <a:spLocks noGrp="1"/>
          </p:cNvSpPr>
          <p:nvPr>
            <p:ph type="subTitle" idx="1"/>
          </p:nvPr>
        </p:nvSpPr>
        <p:spPr>
          <a:xfrm>
            <a:off x="1143000" y="3886200"/>
            <a:ext cx="6400800" cy="1752600"/>
          </a:xfrm>
        </p:spPr>
        <p:txBody>
          <a:bodyPr/>
          <a:lstStyle/>
          <a:p>
            <a:r>
              <a:rPr lang="en-US"/>
              <a:t>     Physics 1425 Lecture 26</a:t>
            </a:r>
          </a:p>
        </p:txBody>
      </p:sp>
      <p:sp>
        <p:nvSpPr>
          <p:cNvPr id="5" name="TextBox 4"/>
          <p:cNvSpPr txBox="1"/>
          <p:nvPr/>
        </p:nvSpPr>
        <p:spPr>
          <a:xfrm>
            <a:off x="433320" y="6321623"/>
            <a:ext cx="2514600" cy="307777"/>
          </a:xfrm>
          <a:prstGeom prst="rect">
            <a:avLst/>
          </a:prstGeom>
          <a:noFill/>
        </p:spPr>
        <p:txBody>
          <a:bodyPr wrap="square" rtlCol="0">
            <a:spAutoFit/>
          </a:bodyPr>
          <a:lstStyle/>
          <a:p>
            <a:r>
              <a:rPr lang="en-US" sz="1400">
                <a:solidFill>
                  <a:srgbClr val="FF0000"/>
                </a:solidFill>
              </a:rPr>
              <a:t>Michael Fowler, UVa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FFFF00"/>
                </a:solidFill>
              </a:rPr>
              <a:t>Archimedes’ Principle</a:t>
            </a:r>
          </a:p>
        </p:txBody>
      </p:sp>
      <p:sp>
        <p:nvSpPr>
          <p:cNvPr id="3" name="Content Placeholder 2"/>
          <p:cNvSpPr>
            <a:spLocks noGrp="1"/>
          </p:cNvSpPr>
          <p:nvPr>
            <p:ph sz="half" idx="1"/>
          </p:nvPr>
        </p:nvSpPr>
        <p:spPr>
          <a:xfrm>
            <a:off x="228600" y="1980201"/>
            <a:ext cx="4195950" cy="3591300"/>
          </a:xfrm>
          <a:ln w="19050">
            <a:solidFill>
              <a:srgbClr val="FF0000"/>
            </a:solidFill>
          </a:ln>
        </p:spPr>
        <p:txBody>
          <a:bodyPr>
            <a:normAutofit/>
          </a:bodyPr>
          <a:lstStyle/>
          <a:p>
            <a:r>
              <a:rPr lang="en-US" sz="3200"/>
              <a:t>A body immersed (or partially immersed) in a fluid experiences a net upward buoyancy force equal to the weight of the fluid displaced.</a:t>
            </a:r>
          </a:p>
        </p:txBody>
      </p:sp>
      <p:pic>
        <p:nvPicPr>
          <p:cNvPr id="3074" name="Picture 2">
            <a:hlinkClick r:id="rId3"/>
          </p:cNvPr>
          <p:cNvPicPr>
            <a:picLocks noGrp="1" noChangeAspect="1" noChangeArrowheads="1"/>
          </p:cNvPicPr>
          <p:nvPr>
            <p:ph sz="half" idx="2"/>
          </p:nvPr>
        </p:nvPicPr>
        <p:blipFill>
          <a:blip r:embed="rId4" cstate="print"/>
          <a:srcRect/>
          <a:stretch>
            <a:fillRect/>
          </a:stretch>
        </p:blipFill>
        <p:spPr bwMode="auto">
          <a:xfrm>
            <a:off x="4777977" y="1600200"/>
            <a:ext cx="3779046" cy="4525963"/>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lstStyle/>
          <a:p>
            <a:r>
              <a:rPr lang="en-US"/>
              <a:t>I don’t think so…</a:t>
            </a:r>
          </a:p>
        </p:txBody>
      </p:sp>
      <p:sp>
        <p:nvSpPr>
          <p:cNvPr id="5" name="TextBox 4"/>
          <p:cNvSpPr txBox="1"/>
          <p:nvPr/>
        </p:nvSpPr>
        <p:spPr>
          <a:xfrm>
            <a:off x="533400" y="6060375"/>
            <a:ext cx="8077200" cy="646331"/>
          </a:xfrm>
          <a:prstGeom prst="rect">
            <a:avLst/>
          </a:prstGeom>
          <a:noFill/>
          <a:ln w="12700">
            <a:solidFill>
              <a:srgbClr val="FF0000"/>
            </a:solidFill>
          </a:ln>
        </p:spPr>
        <p:txBody>
          <a:bodyPr wrap="square" rtlCol="0">
            <a:spAutoFit/>
          </a:bodyPr>
          <a:lstStyle/>
          <a:p>
            <a:r>
              <a:rPr lang="en-US"/>
              <a:t>Approximate the balloons as a sphere of helium, guess the radius, hence the lift. How does it compare with the weight of a house? (Not to mention the balloons!)</a:t>
            </a:r>
          </a:p>
        </p:txBody>
      </p:sp>
      <p:sp>
        <p:nvSpPr>
          <p:cNvPr id="6" name="Content Placeholder 5"/>
          <p:cNvSpPr>
            <a:spLocks noGrp="1"/>
          </p:cNvSpPr>
          <p:nvPr>
            <p:ph idx="1"/>
          </p:nvPr>
        </p:nvSpPr>
        <p:spPr>
          <a:xfrm>
            <a:off x="457200" y="1398325"/>
            <a:ext cx="8229600" cy="4525963"/>
          </a:xfrm>
        </p:spPr>
        <p:txBody>
          <a:bodyPr/>
          <a:lstStyle/>
          <a:p>
            <a:endParaRPr lang="en-US"/>
          </a:p>
        </p:txBody>
      </p:sp>
      <p:pic>
        <p:nvPicPr>
          <p:cNvPr id="2051" name="Picture 3">
            <a:hlinkClick r:id="rId3"/>
          </p:cNvPr>
          <p:cNvPicPr>
            <a:picLocks noChangeAspect="1" noChangeArrowheads="1"/>
          </p:cNvPicPr>
          <p:nvPr/>
        </p:nvPicPr>
        <p:blipFill>
          <a:blip r:embed="rId4" cstate="print"/>
          <a:srcRect/>
          <a:stretch>
            <a:fillRect/>
          </a:stretch>
        </p:blipFill>
        <p:spPr bwMode="auto">
          <a:xfrm>
            <a:off x="533400" y="1447800"/>
            <a:ext cx="8077200" cy="4457701"/>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FFFF00"/>
                </a:solidFill>
              </a:rPr>
              <a:t>Clicker Question</a:t>
            </a:r>
          </a:p>
        </p:txBody>
      </p:sp>
      <p:sp>
        <p:nvSpPr>
          <p:cNvPr id="3" name="Content Placeholder 2"/>
          <p:cNvSpPr>
            <a:spLocks noGrp="1"/>
          </p:cNvSpPr>
          <p:nvPr>
            <p:ph idx="1"/>
          </p:nvPr>
        </p:nvSpPr>
        <p:spPr/>
        <p:txBody>
          <a:bodyPr/>
          <a:lstStyle/>
          <a:p>
            <a:r>
              <a:rPr lang="en-US"/>
              <a:t>A glass of water filled to the brim has an ice cube floating in it. </a:t>
            </a:r>
          </a:p>
          <a:p>
            <a:r>
              <a:rPr lang="en-US"/>
              <a:t>As the ice cube melts, the water</a:t>
            </a:r>
          </a:p>
          <a:p>
            <a:pPr>
              <a:buNone/>
            </a:pPr>
            <a:r>
              <a:rPr lang="en-US"/>
              <a:t> </a:t>
            </a:r>
          </a:p>
          <a:p>
            <a:pPr marL="514350" indent="-514350">
              <a:buAutoNum type="alphaUcPeriod"/>
            </a:pPr>
            <a:r>
              <a:rPr lang="en-US"/>
              <a:t>Spills over the brim.</a:t>
            </a:r>
          </a:p>
          <a:p>
            <a:pPr marL="514350" indent="-514350">
              <a:buAutoNum type="alphaUcPeriod"/>
            </a:pPr>
            <a:r>
              <a:rPr lang="en-US"/>
              <a:t>Stays the same.</a:t>
            </a:r>
          </a:p>
          <a:p>
            <a:pPr marL="514350" indent="-514350">
              <a:buAutoNum type="alphaUcPeriod"/>
            </a:pPr>
            <a:r>
              <a:rPr lang="en-US"/>
              <a:t>Gets a little lower.</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FFFF00"/>
                </a:solidFill>
              </a:rPr>
              <a:t>Clicker Question</a:t>
            </a:r>
          </a:p>
        </p:txBody>
      </p:sp>
      <p:sp>
        <p:nvSpPr>
          <p:cNvPr id="3" name="Content Placeholder 2"/>
          <p:cNvSpPr>
            <a:spLocks noGrp="1"/>
          </p:cNvSpPr>
          <p:nvPr>
            <p:ph idx="1"/>
          </p:nvPr>
        </p:nvSpPr>
        <p:spPr/>
        <p:txBody>
          <a:bodyPr/>
          <a:lstStyle/>
          <a:p>
            <a:r>
              <a:rPr lang="en-US"/>
              <a:t>A glass of water filled to the brim has an ice cube inside, stuck to the bottom.</a:t>
            </a:r>
          </a:p>
          <a:p>
            <a:r>
              <a:rPr lang="en-US"/>
              <a:t>As the ice cube melts, the water</a:t>
            </a:r>
          </a:p>
          <a:p>
            <a:pPr>
              <a:buNone/>
            </a:pPr>
            <a:r>
              <a:rPr lang="en-US"/>
              <a:t> </a:t>
            </a:r>
          </a:p>
          <a:p>
            <a:pPr marL="514350" indent="-514350">
              <a:buAutoNum type="alphaUcPeriod"/>
            </a:pPr>
            <a:r>
              <a:rPr lang="en-US"/>
              <a:t>Spills over the brim.</a:t>
            </a:r>
          </a:p>
          <a:p>
            <a:pPr marL="514350" indent="-514350">
              <a:buAutoNum type="alphaUcPeriod"/>
            </a:pPr>
            <a:r>
              <a:rPr lang="en-US"/>
              <a:t>Stays the same.</a:t>
            </a:r>
          </a:p>
          <a:p>
            <a:pPr marL="514350" indent="-514350">
              <a:buAutoNum type="alphaUcPeriod"/>
            </a:pPr>
            <a:r>
              <a:rPr lang="en-US"/>
              <a:t>Gets a little lower.</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FFFF00"/>
                </a:solidFill>
              </a:rPr>
              <a:t>Clicker Question</a:t>
            </a:r>
          </a:p>
        </p:txBody>
      </p:sp>
      <p:sp>
        <p:nvSpPr>
          <p:cNvPr id="3" name="Content Placeholder 2"/>
          <p:cNvSpPr>
            <a:spLocks noGrp="1"/>
          </p:cNvSpPr>
          <p:nvPr>
            <p:ph idx="1"/>
          </p:nvPr>
        </p:nvSpPr>
        <p:spPr>
          <a:xfrm>
            <a:off x="228600" y="1600200"/>
            <a:ext cx="8686800" cy="4953000"/>
          </a:xfrm>
        </p:spPr>
        <p:txBody>
          <a:bodyPr>
            <a:normAutofit fontScale="92500" lnSpcReduction="10000"/>
          </a:bodyPr>
          <a:lstStyle/>
          <a:p>
            <a:r>
              <a:rPr lang="en-US"/>
              <a:t>A glass of water has an ice cube floating in it. The cube is 90% submerged.</a:t>
            </a:r>
          </a:p>
          <a:p>
            <a:r>
              <a:rPr lang="en-US"/>
              <a:t>For an exactly similar cube in a glass of water at a future resort on the Moon, where gravity is a lot less, </a:t>
            </a:r>
          </a:p>
          <a:p>
            <a:pPr>
              <a:buNone/>
            </a:pPr>
            <a:r>
              <a:rPr lang="en-US"/>
              <a:t> </a:t>
            </a:r>
          </a:p>
          <a:p>
            <a:pPr marL="514350" indent="-514350">
              <a:buAutoNum type="alphaUcPeriod"/>
            </a:pPr>
            <a:r>
              <a:rPr lang="en-US"/>
              <a:t>The cube will ride higher in the water.</a:t>
            </a:r>
          </a:p>
          <a:p>
            <a:pPr marL="514350" indent="-514350">
              <a:buAutoNum type="alphaUcPeriod"/>
            </a:pPr>
            <a:r>
              <a:rPr lang="en-US"/>
              <a:t>The cube will ride lower in the water.</a:t>
            </a:r>
          </a:p>
          <a:p>
            <a:pPr marL="514350" indent="-514350">
              <a:buAutoNum type="alphaUcPeriod"/>
            </a:pPr>
            <a:r>
              <a:rPr lang="en-US"/>
              <a:t>The same percentage will be submerged as on Earth.</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PQuestion"/>
          <p:cNvSpPr>
            <a:spLocks noGrp="1" noChangeArrowheads="1"/>
          </p:cNvSpPr>
          <p:nvPr>
            <p:ph type="title"/>
          </p:nvPr>
        </p:nvSpPr>
        <p:spPr>
          <a:xfrm>
            <a:off x="381000" y="274638"/>
            <a:ext cx="8305800" cy="2697162"/>
          </a:xfrm>
        </p:spPr>
        <p:txBody>
          <a:bodyPr/>
          <a:lstStyle/>
          <a:p>
            <a:pPr algn="l" eaLnBrk="1" hangingPunct="1"/>
            <a:r>
              <a:rPr lang="en-US" sz="2400" dirty="0"/>
              <a:t>You are sitting in a rowing boat in a small pond.  There are some bricks in the boat.  You take the bricks and throw them into the pond.  They sink to the bottom.</a:t>
            </a:r>
            <a:br>
              <a:rPr lang="en-US" sz="2400" dirty="0"/>
            </a:br>
            <a:br>
              <a:rPr lang="en-US" sz="2400" dirty="0"/>
            </a:br>
            <a:r>
              <a:rPr lang="en-US" sz="2400" dirty="0"/>
              <a:t>What happens to the water level in the pond, as measured at the bank?</a:t>
            </a:r>
          </a:p>
        </p:txBody>
      </p:sp>
      <p:sp>
        <p:nvSpPr>
          <p:cNvPr id="4099" name="TPAnswers"/>
          <p:cNvSpPr>
            <a:spLocks noGrp="1" noChangeArrowheads="1"/>
          </p:cNvSpPr>
          <p:nvPr>
            <p:ph type="body" idx="1"/>
            <p:custDataLst>
              <p:tags r:id="rId2"/>
            </p:custDataLst>
          </p:nvPr>
        </p:nvSpPr>
        <p:spPr>
          <a:xfrm>
            <a:off x="533400" y="3581400"/>
            <a:ext cx="4114800" cy="2362200"/>
          </a:xfrm>
        </p:spPr>
        <p:txBody>
          <a:bodyPr/>
          <a:lstStyle/>
          <a:p>
            <a:pPr marL="609600" indent="-609600" eaLnBrk="1" hangingPunct="1">
              <a:buFontTx/>
              <a:buAutoNum type="alphaUcPeriod"/>
            </a:pPr>
            <a:r>
              <a:rPr lang="en-US" sz="2800"/>
              <a:t>It falls.</a:t>
            </a:r>
          </a:p>
          <a:p>
            <a:pPr marL="609600" indent="-609600" eaLnBrk="1" hangingPunct="1">
              <a:buFontTx/>
              <a:buAutoNum type="alphaUcPeriod"/>
            </a:pPr>
            <a:r>
              <a:rPr lang="en-US" sz="2800"/>
              <a:t>It rises.</a:t>
            </a:r>
          </a:p>
          <a:p>
            <a:pPr marL="609600" indent="-609600" eaLnBrk="1" hangingPunct="1">
              <a:buFontTx/>
              <a:buAutoNum type="alphaUcPeriod"/>
            </a:pPr>
            <a:r>
              <a:rPr lang="en-US" sz="2800"/>
              <a:t>It stays the same.</a:t>
            </a:r>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a:solidFill>
                  <a:srgbClr val="FFFF00"/>
                </a:solidFill>
              </a:rPr>
              <a:t>Basic Concepts</a:t>
            </a:r>
          </a:p>
        </p:txBody>
      </p:sp>
      <p:sp>
        <p:nvSpPr>
          <p:cNvPr id="3" name="Content Placeholder 2"/>
          <p:cNvSpPr>
            <a:spLocks noGrp="1"/>
          </p:cNvSpPr>
          <p:nvPr>
            <p:ph idx="1"/>
          </p:nvPr>
        </p:nvSpPr>
        <p:spPr>
          <a:xfrm>
            <a:off x="762000" y="2133600"/>
            <a:ext cx="7772400" cy="3048000"/>
          </a:xfrm>
        </p:spPr>
        <p:txBody>
          <a:bodyPr>
            <a:normAutofit/>
          </a:bodyPr>
          <a:lstStyle/>
          <a:p>
            <a:endParaRPr lang="en-US" sz="4000"/>
          </a:p>
          <a:p>
            <a:r>
              <a:rPr lang="en-US" sz="4000"/>
              <a:t>Atmospheric Pressure</a:t>
            </a:r>
          </a:p>
          <a:p>
            <a:r>
              <a:rPr lang="en-US" sz="4000"/>
              <a:t>Buoyancy:  Archimedes’ Principle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FFFF00"/>
                </a:solidFill>
              </a:rPr>
              <a:t>Clicker Question</a:t>
            </a:r>
          </a:p>
        </p:txBody>
      </p:sp>
      <p:sp>
        <p:nvSpPr>
          <p:cNvPr id="3" name="Content Placeholder 2"/>
          <p:cNvSpPr>
            <a:spLocks noGrp="1"/>
          </p:cNvSpPr>
          <p:nvPr>
            <p:ph idx="1"/>
          </p:nvPr>
        </p:nvSpPr>
        <p:spPr/>
        <p:txBody>
          <a:bodyPr/>
          <a:lstStyle/>
          <a:p>
            <a:r>
              <a:rPr lang="en-US"/>
              <a:t>Galileo once observed that even a carefully constructed pump, situated at ground level, was not able to draw up water out of a well deeper than about thirty feet.</a:t>
            </a:r>
          </a:p>
          <a:p>
            <a:r>
              <a:rPr lang="en-US"/>
              <a:t>Is this still the case?</a:t>
            </a:r>
          </a:p>
          <a:p>
            <a:pPr marL="514350" indent="-514350">
              <a:buAutoNum type="alphaUcPeriod"/>
            </a:pPr>
            <a:r>
              <a:rPr lang="en-US"/>
              <a:t>Yes</a:t>
            </a:r>
          </a:p>
          <a:p>
            <a:pPr marL="514350" indent="-514350">
              <a:buAutoNum type="alphaUcPeriod"/>
            </a:pPr>
            <a:r>
              <a:rPr lang="en-US"/>
              <a:t>No</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FFFF00"/>
                </a:solidFill>
              </a:rPr>
              <a:t>How Suction Pumps Work</a:t>
            </a:r>
          </a:p>
        </p:txBody>
      </p:sp>
      <p:sp>
        <p:nvSpPr>
          <p:cNvPr id="3" name="Content Placeholder 2"/>
          <p:cNvSpPr>
            <a:spLocks noGrp="1"/>
          </p:cNvSpPr>
          <p:nvPr>
            <p:ph idx="1"/>
          </p:nvPr>
        </p:nvSpPr>
        <p:spPr>
          <a:xfrm>
            <a:off x="457200" y="1600200"/>
            <a:ext cx="8229600" cy="5029200"/>
          </a:xfrm>
        </p:spPr>
        <p:txBody>
          <a:bodyPr/>
          <a:lstStyle/>
          <a:p>
            <a:r>
              <a:rPr lang="en-US"/>
              <a:t>Galileo hadn’t realized that </a:t>
            </a:r>
            <a:r>
              <a:rPr lang="en-US">
                <a:solidFill>
                  <a:srgbClr val="FFFF00"/>
                </a:solidFill>
              </a:rPr>
              <a:t>a suction pump just lowers air pressure</a:t>
            </a:r>
            <a:r>
              <a:rPr lang="en-US"/>
              <a:t> above the water in the pipe, then the outside atmospheric pressure pushes it up—and there’s a limit to how far up that pressure can push.</a:t>
            </a:r>
          </a:p>
          <a:p>
            <a:r>
              <a:rPr lang="en-US"/>
              <a:t>Galileo’s pupil </a:t>
            </a:r>
            <a:r>
              <a:rPr lang="en-US">
                <a:solidFill>
                  <a:srgbClr val="FFFF00"/>
                </a:solidFill>
              </a:rPr>
              <a:t>Torricelli</a:t>
            </a:r>
            <a:r>
              <a:rPr lang="en-US"/>
              <a:t> was the first to understand, </a:t>
            </a:r>
            <a:r>
              <a:rPr lang="en-US">
                <a:solidFill>
                  <a:srgbClr val="FFFF00"/>
                </a:solidFill>
              </a:rPr>
              <a:t>he built the first mercury barometer</a:t>
            </a:r>
            <a:r>
              <a:rPr lang="en-US"/>
              <a:t>.  </a:t>
            </a:r>
            <a:r>
              <a:rPr lang="en-US">
                <a:solidFill>
                  <a:srgbClr val="FF0000"/>
                </a:solidFill>
              </a:rPr>
              <a:t>He’d been ordered by his Grand Duke to figure out how to improve the pumps.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4900" y="274638"/>
            <a:ext cx="8534400" cy="1143000"/>
          </a:xfrm>
        </p:spPr>
        <p:txBody>
          <a:bodyPr>
            <a:normAutofit fontScale="90000"/>
          </a:bodyPr>
          <a:lstStyle/>
          <a:p>
            <a:r>
              <a:rPr lang="en-US">
                <a:solidFill>
                  <a:srgbClr val="FFFF00"/>
                </a:solidFill>
              </a:rPr>
              <a:t>Guinness Certified Largest Barometer!</a:t>
            </a:r>
          </a:p>
        </p:txBody>
      </p:sp>
      <p:sp>
        <p:nvSpPr>
          <p:cNvPr id="3" name="Content Placeholder 2"/>
          <p:cNvSpPr>
            <a:spLocks noGrp="1"/>
          </p:cNvSpPr>
          <p:nvPr>
            <p:ph sz="half" idx="1"/>
          </p:nvPr>
        </p:nvSpPr>
        <p:spPr/>
        <p:txBody>
          <a:bodyPr/>
          <a:lstStyle/>
          <a:p>
            <a:r>
              <a:rPr lang="en-US"/>
              <a:t>This is a </a:t>
            </a:r>
            <a:r>
              <a:rPr lang="en-US" u="sng"/>
              <a:t>water barometer</a:t>
            </a:r>
            <a:r>
              <a:rPr lang="en-US"/>
              <a:t> in the Netherlands.</a:t>
            </a:r>
          </a:p>
          <a:p>
            <a:r>
              <a:rPr lang="en-US"/>
              <a:t>About how tall is the column of  water?</a:t>
            </a:r>
          </a:p>
          <a:p>
            <a:pPr marL="514350" indent="-514350">
              <a:buAutoNum type="alphaUcPeriod"/>
            </a:pPr>
            <a:r>
              <a:rPr lang="en-US"/>
              <a:t>20 ft</a:t>
            </a:r>
          </a:p>
          <a:p>
            <a:pPr marL="514350" indent="-514350">
              <a:buAutoNum type="alphaUcPeriod"/>
            </a:pPr>
            <a:r>
              <a:rPr lang="en-US"/>
              <a:t>30 ft</a:t>
            </a:r>
          </a:p>
          <a:p>
            <a:pPr marL="514350" indent="-514350">
              <a:buAutoNum type="alphaUcPeriod"/>
            </a:pPr>
            <a:r>
              <a:rPr lang="en-US"/>
              <a:t>40 ft</a:t>
            </a:r>
          </a:p>
          <a:p>
            <a:pPr marL="514350" indent="-514350">
              <a:buAutoNum type="alphaUcPeriod"/>
            </a:pPr>
            <a:r>
              <a:rPr lang="en-US"/>
              <a:t>50 ft</a:t>
            </a:r>
          </a:p>
        </p:txBody>
      </p:sp>
      <p:pic>
        <p:nvPicPr>
          <p:cNvPr id="2052" name="Picture 4">
            <a:hlinkClick r:id="rId3"/>
          </p:cNvPr>
          <p:cNvPicPr>
            <a:picLocks noGrp="1" noChangeAspect="1" noChangeArrowheads="1"/>
          </p:cNvPicPr>
          <p:nvPr>
            <p:ph sz="half" idx="2"/>
          </p:nvPr>
        </p:nvPicPr>
        <p:blipFill>
          <a:blip r:embed="rId4" cstate="print"/>
          <a:srcRect/>
          <a:stretch>
            <a:fillRect/>
          </a:stretch>
        </p:blipFill>
        <p:spPr bwMode="auto">
          <a:xfrm>
            <a:off x="4495800" y="1600200"/>
            <a:ext cx="4495800" cy="4456533"/>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1143000"/>
          </a:xfrm>
        </p:spPr>
        <p:txBody>
          <a:bodyPr/>
          <a:lstStyle/>
          <a:p>
            <a:r>
              <a:rPr lang="en-US"/>
              <a:t> </a:t>
            </a:r>
            <a:r>
              <a:rPr lang="en-US">
                <a:solidFill>
                  <a:srgbClr val="FFFF00"/>
                </a:solidFill>
              </a:rPr>
              <a:t>Otto von Guericke</a:t>
            </a:r>
          </a:p>
        </p:txBody>
      </p:sp>
      <p:sp>
        <p:nvSpPr>
          <p:cNvPr id="3" name="Content Placeholder 2"/>
          <p:cNvSpPr>
            <a:spLocks noGrp="1"/>
          </p:cNvSpPr>
          <p:nvPr>
            <p:ph sz="half" idx="1"/>
          </p:nvPr>
        </p:nvSpPr>
        <p:spPr>
          <a:xfrm>
            <a:off x="457200" y="1600200"/>
            <a:ext cx="4953000" cy="4525963"/>
          </a:xfrm>
        </p:spPr>
        <p:txBody>
          <a:bodyPr>
            <a:normAutofit lnSpcReduction="10000"/>
          </a:bodyPr>
          <a:lstStyle/>
          <a:p>
            <a:pPr>
              <a:buNone/>
            </a:pPr>
            <a:r>
              <a:rPr lang="en-US"/>
              <a:t>… was impressed by Torricelli’s discovery of atmospheric pressure.</a:t>
            </a:r>
          </a:p>
          <a:p>
            <a:r>
              <a:rPr lang="en-US"/>
              <a:t>He built a water barometer. He was the first to forecast weather based on barometric observations. </a:t>
            </a:r>
          </a:p>
          <a:p>
            <a:r>
              <a:rPr lang="en-US"/>
              <a:t>He found a great way to demonstrate atmospheric pressure… </a:t>
            </a:r>
          </a:p>
        </p:txBody>
      </p:sp>
      <p:pic>
        <p:nvPicPr>
          <p:cNvPr id="3074" name="Picture 2">
            <a:hlinkClick r:id="rId3"/>
          </p:cNvPr>
          <p:cNvPicPr>
            <a:picLocks noGrp="1" noChangeAspect="1" noChangeArrowheads="1"/>
          </p:cNvPicPr>
          <p:nvPr>
            <p:ph sz="half" idx="2"/>
          </p:nvPr>
        </p:nvPicPr>
        <p:blipFill>
          <a:blip r:embed="rId4" cstate="print"/>
          <a:srcRect/>
          <a:stretch>
            <a:fillRect/>
          </a:stretch>
        </p:blipFill>
        <p:spPr bwMode="auto">
          <a:xfrm>
            <a:off x="5562602" y="1676400"/>
            <a:ext cx="3018614" cy="46482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Magdeberg Hemispheres, 1654</a:t>
            </a:r>
          </a:p>
        </p:txBody>
      </p:sp>
      <p:pic>
        <p:nvPicPr>
          <p:cNvPr id="1026" name="Picture 2"/>
          <p:cNvPicPr>
            <a:picLocks noGrp="1" noChangeAspect="1" noChangeArrowheads="1"/>
          </p:cNvPicPr>
          <p:nvPr>
            <p:ph idx="1"/>
          </p:nvPr>
        </p:nvPicPr>
        <p:blipFill>
          <a:blip r:embed="rId3" cstate="print"/>
          <a:srcRect/>
          <a:stretch>
            <a:fillRect/>
          </a:stretch>
        </p:blipFill>
        <p:spPr bwMode="auto">
          <a:xfrm>
            <a:off x="838200" y="1447800"/>
            <a:ext cx="7553508" cy="54102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FFFF00"/>
                </a:solidFill>
              </a:rPr>
              <a:t>Boyle and Hooke Build a Pump</a:t>
            </a:r>
          </a:p>
        </p:txBody>
      </p:sp>
      <p:sp>
        <p:nvSpPr>
          <p:cNvPr id="3" name="Content Placeholder 2"/>
          <p:cNvSpPr>
            <a:spLocks noGrp="1"/>
          </p:cNvSpPr>
          <p:nvPr>
            <p:ph sz="half" idx="1"/>
          </p:nvPr>
        </p:nvSpPr>
        <p:spPr>
          <a:xfrm>
            <a:off x="0" y="1600200"/>
            <a:ext cx="4495800" cy="5257800"/>
          </a:xfrm>
        </p:spPr>
        <p:txBody>
          <a:bodyPr>
            <a:normAutofit/>
          </a:bodyPr>
          <a:lstStyle/>
          <a:p>
            <a:r>
              <a:rPr lang="en-US"/>
              <a:t>Inspired by von Guericke’s hemispheres, Boyle and Hooke constructed an air pump in Oxford in1659.</a:t>
            </a:r>
          </a:p>
          <a:p>
            <a:r>
              <a:rPr lang="en-US"/>
              <a:t>A colleague, Papin, found an easier way to use air pressure—use steam to drive out air, then condense it (see demo). </a:t>
            </a:r>
          </a:p>
          <a:p>
            <a:r>
              <a:rPr lang="en-US">
                <a:solidFill>
                  <a:srgbClr val="FFFF00"/>
                </a:solidFill>
              </a:rPr>
              <a:t>This led directly to the </a:t>
            </a:r>
            <a:r>
              <a:rPr lang="en-US">
                <a:solidFill>
                  <a:srgbClr val="FFFF00"/>
                </a:solidFill>
                <a:hlinkClick r:id="rId3"/>
              </a:rPr>
              <a:t>first steam engine</a:t>
            </a:r>
            <a:r>
              <a:rPr lang="en-US">
                <a:solidFill>
                  <a:srgbClr val="FFFF00"/>
                </a:solidFill>
              </a:rPr>
              <a:t> in 1698!</a:t>
            </a:r>
          </a:p>
        </p:txBody>
      </p:sp>
      <p:pic>
        <p:nvPicPr>
          <p:cNvPr id="4098" name="Picture 2">
            <a:hlinkClick r:id="rId4"/>
          </p:cNvPr>
          <p:cNvPicPr>
            <a:picLocks noGrp="1" noChangeAspect="1" noChangeArrowheads="1"/>
          </p:cNvPicPr>
          <p:nvPr>
            <p:ph sz="half" idx="2"/>
          </p:nvPr>
        </p:nvPicPr>
        <p:blipFill>
          <a:blip r:embed="rId5" cstate="print"/>
          <a:srcRect/>
          <a:stretch>
            <a:fillRect/>
          </a:stretch>
        </p:blipFill>
        <p:spPr bwMode="auto">
          <a:xfrm>
            <a:off x="7292874" y="3962400"/>
            <a:ext cx="1698726" cy="2667000"/>
          </a:xfrm>
          <a:prstGeom prst="rect">
            <a:avLst/>
          </a:prstGeom>
          <a:noFill/>
          <a:ln w="9525">
            <a:noFill/>
            <a:miter lim="800000"/>
            <a:headEnd/>
            <a:tailEnd/>
          </a:ln>
        </p:spPr>
      </p:pic>
      <p:pic>
        <p:nvPicPr>
          <p:cNvPr id="4099" name="Picture 3">
            <a:hlinkClick r:id="rId6"/>
          </p:cNvPr>
          <p:cNvPicPr>
            <a:picLocks noChangeAspect="1" noChangeArrowheads="1"/>
          </p:cNvPicPr>
          <p:nvPr/>
        </p:nvPicPr>
        <p:blipFill>
          <a:blip r:embed="rId7" cstate="print"/>
          <a:srcRect/>
          <a:stretch>
            <a:fillRect/>
          </a:stretch>
        </p:blipFill>
        <p:spPr bwMode="auto">
          <a:xfrm>
            <a:off x="7258050" y="1725706"/>
            <a:ext cx="1733550" cy="2039470"/>
          </a:xfrm>
          <a:prstGeom prst="rect">
            <a:avLst/>
          </a:prstGeom>
          <a:noFill/>
          <a:ln w="9525">
            <a:noFill/>
            <a:miter lim="800000"/>
            <a:headEnd/>
            <a:tailEnd/>
          </a:ln>
        </p:spPr>
      </p:pic>
      <p:pic>
        <p:nvPicPr>
          <p:cNvPr id="4100" name="Picture 4">
            <a:hlinkClick r:id="rId8"/>
          </p:cNvPr>
          <p:cNvPicPr>
            <a:picLocks noChangeAspect="1" noChangeArrowheads="1"/>
          </p:cNvPicPr>
          <p:nvPr/>
        </p:nvPicPr>
        <p:blipFill>
          <a:blip r:embed="rId9" cstate="print"/>
          <a:srcRect/>
          <a:stretch>
            <a:fillRect/>
          </a:stretch>
        </p:blipFill>
        <p:spPr bwMode="auto">
          <a:xfrm>
            <a:off x="4558412" y="2133600"/>
            <a:ext cx="2528188" cy="3995737"/>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solidFill>
                  <a:srgbClr val="FFFF00"/>
                </a:solidFill>
              </a:rPr>
              <a:t>Buoyancy Force</a:t>
            </a:r>
          </a:p>
        </p:txBody>
      </p:sp>
      <p:sp>
        <p:nvSpPr>
          <p:cNvPr id="3" name="Content Placeholder 2"/>
          <p:cNvSpPr>
            <a:spLocks noGrp="1"/>
          </p:cNvSpPr>
          <p:nvPr>
            <p:ph sz="half" idx="1"/>
          </p:nvPr>
        </p:nvSpPr>
        <p:spPr>
          <a:xfrm>
            <a:off x="457200" y="1600200"/>
            <a:ext cx="6096000" cy="5105400"/>
          </a:xfrm>
        </p:spPr>
        <p:txBody>
          <a:bodyPr>
            <a:normAutofit fontScale="92500"/>
          </a:bodyPr>
          <a:lstStyle/>
          <a:p>
            <a:r>
              <a:rPr lang="en-US"/>
              <a:t>Any object immersed in a fluid feels pressure forces all around it.  Since the pressure is greater at greater depth, there is a </a:t>
            </a:r>
            <a:r>
              <a:rPr lang="en-US">
                <a:solidFill>
                  <a:srgbClr val="FFFF00"/>
                </a:solidFill>
              </a:rPr>
              <a:t>net upwards force</a:t>
            </a:r>
            <a:r>
              <a:rPr lang="en-US"/>
              <a:t>—this is called </a:t>
            </a:r>
            <a:r>
              <a:rPr lang="en-US">
                <a:solidFill>
                  <a:srgbClr val="FFFF00"/>
                </a:solidFill>
              </a:rPr>
              <a:t>buoyancy</a:t>
            </a:r>
            <a:r>
              <a:rPr lang="en-US"/>
              <a:t>.</a:t>
            </a:r>
          </a:p>
          <a:p>
            <a:r>
              <a:rPr lang="en-US"/>
              <a:t>Suppose the underwater object is replaced with a </a:t>
            </a:r>
            <a:r>
              <a:rPr lang="en-US" u="sng"/>
              <a:t>ghost</a:t>
            </a:r>
            <a:r>
              <a:rPr lang="en-US"/>
              <a:t>: an extremely thin plastic sheet of the same identical shape, just enclosing the fluid. </a:t>
            </a:r>
          </a:p>
          <a:p>
            <a:r>
              <a:rPr lang="en-US">
                <a:solidFill>
                  <a:srgbClr val="FFFF00"/>
                </a:solidFill>
              </a:rPr>
              <a:t>The pressure forces on this ghost will be </a:t>
            </a:r>
            <a:r>
              <a:rPr lang="en-US" u="sng">
                <a:solidFill>
                  <a:srgbClr val="FFFF00"/>
                </a:solidFill>
              </a:rPr>
              <a:t>identical</a:t>
            </a:r>
            <a:r>
              <a:rPr lang="en-US">
                <a:solidFill>
                  <a:srgbClr val="FFFF00"/>
                </a:solidFill>
              </a:rPr>
              <a:t>, and they will be just enough to support the weight of the fluid inside. </a:t>
            </a:r>
          </a:p>
        </p:txBody>
      </p:sp>
      <p:sp>
        <p:nvSpPr>
          <p:cNvPr id="4" name="Content Placeholder 3"/>
          <p:cNvSpPr>
            <a:spLocks noGrp="1"/>
          </p:cNvSpPr>
          <p:nvPr>
            <p:ph sz="half" idx="2"/>
          </p:nvPr>
        </p:nvSpPr>
        <p:spPr>
          <a:xfrm>
            <a:off x="6248400" y="1143000"/>
            <a:ext cx="2438400" cy="4983163"/>
          </a:xfrm>
        </p:spPr>
        <p:txBody>
          <a:bodyPr>
            <a:normAutofit fontScale="92500"/>
          </a:bodyPr>
          <a:lstStyle/>
          <a:p>
            <a:r>
              <a:rPr lang="en-US">
                <a:solidFill>
                  <a:schemeClr val="bg2">
                    <a:lumMod val="50000"/>
                  </a:schemeClr>
                </a:solidFill>
              </a:rPr>
              <a:t>X</a:t>
            </a:r>
            <a:r>
              <a:rPr lang="en-US"/>
              <a:t> </a:t>
            </a:r>
          </a:p>
          <a:p>
            <a:endParaRPr lang="en-US"/>
          </a:p>
        </p:txBody>
      </p:sp>
      <p:grpSp>
        <p:nvGrpSpPr>
          <p:cNvPr id="30" name="Group 29"/>
          <p:cNvGrpSpPr/>
          <p:nvPr/>
        </p:nvGrpSpPr>
        <p:grpSpPr>
          <a:xfrm>
            <a:off x="7162800" y="4114800"/>
            <a:ext cx="1295400" cy="2057400"/>
            <a:chOff x="7162800" y="3962400"/>
            <a:chExt cx="1295400" cy="2057400"/>
          </a:xfrm>
        </p:grpSpPr>
        <p:sp>
          <p:nvSpPr>
            <p:cNvPr id="10" name="Rectangle 9"/>
            <p:cNvSpPr/>
            <p:nvPr/>
          </p:nvSpPr>
          <p:spPr>
            <a:xfrm>
              <a:off x="7162800" y="4495800"/>
              <a:ext cx="1295400" cy="152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7162800" y="3962400"/>
              <a:ext cx="1295400" cy="2057400"/>
            </a:xfrm>
            <a:custGeom>
              <a:avLst/>
              <a:gdLst>
                <a:gd name="connsiteX0" fmla="*/ 0 w 1719943"/>
                <a:gd name="connsiteY0" fmla="*/ 312717 h 2584862"/>
                <a:gd name="connsiteX1" fmla="*/ 11876 w 1719943"/>
                <a:gd name="connsiteY1" fmla="*/ 2272145 h 2584862"/>
                <a:gd name="connsiteX2" fmla="*/ 11876 w 1719943"/>
                <a:gd name="connsiteY2" fmla="*/ 2272145 h 2584862"/>
                <a:gd name="connsiteX3" fmla="*/ 1472541 w 1719943"/>
                <a:gd name="connsiteY3" fmla="*/ 2260270 h 2584862"/>
                <a:gd name="connsiteX4" fmla="*/ 1496291 w 1719943"/>
                <a:gd name="connsiteY4" fmla="*/ 324592 h 2584862"/>
                <a:gd name="connsiteX5" fmla="*/ 1496291 w 1719943"/>
                <a:gd name="connsiteY5" fmla="*/ 312717 h 2584862"/>
                <a:gd name="connsiteX0" fmla="*/ 0 w 1611746"/>
                <a:gd name="connsiteY0" fmla="*/ 312717 h 2601850"/>
                <a:gd name="connsiteX1" fmla="*/ 11876 w 1611746"/>
                <a:gd name="connsiteY1" fmla="*/ 2272145 h 2601850"/>
                <a:gd name="connsiteX2" fmla="*/ 11876 w 1611746"/>
                <a:gd name="connsiteY2" fmla="*/ 2272145 h 2601850"/>
                <a:gd name="connsiteX3" fmla="*/ 661060 w 1611746"/>
                <a:gd name="connsiteY3" fmla="*/ 2374075 h 2601850"/>
                <a:gd name="connsiteX4" fmla="*/ 1472541 w 1611746"/>
                <a:gd name="connsiteY4" fmla="*/ 2260270 h 2601850"/>
                <a:gd name="connsiteX5" fmla="*/ 1496291 w 1611746"/>
                <a:gd name="connsiteY5" fmla="*/ 324592 h 2601850"/>
                <a:gd name="connsiteX6" fmla="*/ 1496291 w 1611746"/>
                <a:gd name="connsiteY6" fmla="*/ 312717 h 2601850"/>
                <a:gd name="connsiteX0" fmla="*/ 0 w 1611746"/>
                <a:gd name="connsiteY0" fmla="*/ 312717 h 2601850"/>
                <a:gd name="connsiteX1" fmla="*/ 11876 w 1611746"/>
                <a:gd name="connsiteY1" fmla="*/ 2272145 h 2601850"/>
                <a:gd name="connsiteX2" fmla="*/ 11876 w 1611746"/>
                <a:gd name="connsiteY2" fmla="*/ 2272145 h 2601850"/>
                <a:gd name="connsiteX3" fmla="*/ 661060 w 1611746"/>
                <a:gd name="connsiteY3" fmla="*/ 2374075 h 2601850"/>
                <a:gd name="connsiteX4" fmla="*/ 1472541 w 1611746"/>
                <a:gd name="connsiteY4" fmla="*/ 2260270 h 2601850"/>
                <a:gd name="connsiteX5" fmla="*/ 1496291 w 1611746"/>
                <a:gd name="connsiteY5" fmla="*/ 324592 h 2601850"/>
                <a:gd name="connsiteX6" fmla="*/ 1496291 w 1611746"/>
                <a:gd name="connsiteY6" fmla="*/ 312717 h 2601850"/>
                <a:gd name="connsiteX0" fmla="*/ 0 w 1611746"/>
                <a:gd name="connsiteY0" fmla="*/ 312717 h 2601850"/>
                <a:gd name="connsiteX1" fmla="*/ 11876 w 1611746"/>
                <a:gd name="connsiteY1" fmla="*/ 2272145 h 2601850"/>
                <a:gd name="connsiteX2" fmla="*/ 11876 w 1611746"/>
                <a:gd name="connsiteY2" fmla="*/ 2272145 h 2601850"/>
                <a:gd name="connsiteX3" fmla="*/ 661060 w 1611746"/>
                <a:gd name="connsiteY3" fmla="*/ 2374075 h 2601850"/>
                <a:gd name="connsiteX4" fmla="*/ 1472541 w 1611746"/>
                <a:gd name="connsiteY4" fmla="*/ 2260270 h 2601850"/>
                <a:gd name="connsiteX5" fmla="*/ 1496291 w 1611746"/>
                <a:gd name="connsiteY5" fmla="*/ 324592 h 2601850"/>
                <a:gd name="connsiteX6" fmla="*/ 1496291 w 1611746"/>
                <a:gd name="connsiteY6" fmla="*/ 312717 h 2601850"/>
                <a:gd name="connsiteX0" fmla="*/ 0 w 1611746"/>
                <a:gd name="connsiteY0" fmla="*/ 312717 h 2272145"/>
                <a:gd name="connsiteX1" fmla="*/ 11876 w 1611746"/>
                <a:gd name="connsiteY1" fmla="*/ 2272145 h 2272145"/>
                <a:gd name="connsiteX2" fmla="*/ 11876 w 1611746"/>
                <a:gd name="connsiteY2" fmla="*/ 2272145 h 2272145"/>
                <a:gd name="connsiteX3" fmla="*/ 1472541 w 1611746"/>
                <a:gd name="connsiteY3" fmla="*/ 2260270 h 2272145"/>
                <a:gd name="connsiteX4" fmla="*/ 1496291 w 1611746"/>
                <a:gd name="connsiteY4" fmla="*/ 324592 h 2272145"/>
                <a:gd name="connsiteX5" fmla="*/ 1496291 w 1611746"/>
                <a:gd name="connsiteY5" fmla="*/ 312717 h 2272145"/>
                <a:gd name="connsiteX0" fmla="*/ 0 w 1726871"/>
                <a:gd name="connsiteY0" fmla="*/ 191985 h 2151413"/>
                <a:gd name="connsiteX1" fmla="*/ 11876 w 1726871"/>
                <a:gd name="connsiteY1" fmla="*/ 2151413 h 2151413"/>
                <a:gd name="connsiteX2" fmla="*/ 11876 w 1726871"/>
                <a:gd name="connsiteY2" fmla="*/ 2151413 h 2151413"/>
                <a:gd name="connsiteX3" fmla="*/ 1472541 w 1726871"/>
                <a:gd name="connsiteY3" fmla="*/ 2139538 h 2151413"/>
                <a:gd name="connsiteX4" fmla="*/ 1499260 w 1726871"/>
                <a:gd name="connsiteY4" fmla="*/ 1415144 h 2151413"/>
                <a:gd name="connsiteX5" fmla="*/ 1496291 w 1726871"/>
                <a:gd name="connsiteY5" fmla="*/ 203860 h 2151413"/>
                <a:gd name="connsiteX6" fmla="*/ 1496291 w 1726871"/>
                <a:gd name="connsiteY6" fmla="*/ 191985 h 2151413"/>
                <a:gd name="connsiteX0" fmla="*/ 0 w 1726871"/>
                <a:gd name="connsiteY0" fmla="*/ 156359 h 2115787"/>
                <a:gd name="connsiteX1" fmla="*/ 11876 w 1726871"/>
                <a:gd name="connsiteY1" fmla="*/ 2115787 h 2115787"/>
                <a:gd name="connsiteX2" fmla="*/ 11876 w 1726871"/>
                <a:gd name="connsiteY2" fmla="*/ 2115787 h 2115787"/>
                <a:gd name="connsiteX3" fmla="*/ 1472541 w 1726871"/>
                <a:gd name="connsiteY3" fmla="*/ 2103912 h 2115787"/>
                <a:gd name="connsiteX4" fmla="*/ 1499260 w 1726871"/>
                <a:gd name="connsiteY4" fmla="*/ 1379518 h 2115787"/>
                <a:gd name="connsiteX5" fmla="*/ 1499260 w 1726871"/>
                <a:gd name="connsiteY5" fmla="*/ 998518 h 2115787"/>
                <a:gd name="connsiteX6" fmla="*/ 1496291 w 1726871"/>
                <a:gd name="connsiteY6" fmla="*/ 168234 h 2115787"/>
                <a:gd name="connsiteX7" fmla="*/ 1496291 w 1726871"/>
                <a:gd name="connsiteY7" fmla="*/ 156359 h 2115787"/>
                <a:gd name="connsiteX0" fmla="*/ 0 w 1726871"/>
                <a:gd name="connsiteY0" fmla="*/ 156359 h 2115787"/>
                <a:gd name="connsiteX1" fmla="*/ 11876 w 1726871"/>
                <a:gd name="connsiteY1" fmla="*/ 2115787 h 2115787"/>
                <a:gd name="connsiteX2" fmla="*/ 11876 w 1726871"/>
                <a:gd name="connsiteY2" fmla="*/ 2115787 h 2115787"/>
                <a:gd name="connsiteX3" fmla="*/ 1472541 w 1726871"/>
                <a:gd name="connsiteY3" fmla="*/ 2103912 h 2115787"/>
                <a:gd name="connsiteX4" fmla="*/ 1499260 w 1726871"/>
                <a:gd name="connsiteY4" fmla="*/ 1379518 h 2115787"/>
                <a:gd name="connsiteX5" fmla="*/ 1496291 w 1726871"/>
                <a:gd name="connsiteY5" fmla="*/ 168234 h 2115787"/>
                <a:gd name="connsiteX6" fmla="*/ 1496291 w 1726871"/>
                <a:gd name="connsiteY6" fmla="*/ 156359 h 2115787"/>
                <a:gd name="connsiteX0" fmla="*/ 0 w 1726871"/>
                <a:gd name="connsiteY0" fmla="*/ 156359 h 2115787"/>
                <a:gd name="connsiteX1" fmla="*/ 11876 w 1726871"/>
                <a:gd name="connsiteY1" fmla="*/ 2115787 h 2115787"/>
                <a:gd name="connsiteX2" fmla="*/ 11876 w 1726871"/>
                <a:gd name="connsiteY2" fmla="*/ 2115787 h 2115787"/>
                <a:gd name="connsiteX3" fmla="*/ 1472541 w 1726871"/>
                <a:gd name="connsiteY3" fmla="*/ 2103912 h 2115787"/>
                <a:gd name="connsiteX4" fmla="*/ 1499260 w 1726871"/>
                <a:gd name="connsiteY4" fmla="*/ 1379518 h 2115787"/>
                <a:gd name="connsiteX5" fmla="*/ 1496291 w 1726871"/>
                <a:gd name="connsiteY5" fmla="*/ 168234 h 2115787"/>
                <a:gd name="connsiteX6" fmla="*/ 1496291 w 1726871"/>
                <a:gd name="connsiteY6" fmla="*/ 156359 h 2115787"/>
                <a:gd name="connsiteX0" fmla="*/ 0 w 1719943"/>
                <a:gd name="connsiteY0" fmla="*/ 156359 h 2115787"/>
                <a:gd name="connsiteX1" fmla="*/ 11876 w 1719943"/>
                <a:gd name="connsiteY1" fmla="*/ 2115787 h 2115787"/>
                <a:gd name="connsiteX2" fmla="*/ 11876 w 1719943"/>
                <a:gd name="connsiteY2" fmla="*/ 2115787 h 2115787"/>
                <a:gd name="connsiteX3" fmla="*/ 1472541 w 1719943"/>
                <a:gd name="connsiteY3" fmla="*/ 2103912 h 2115787"/>
                <a:gd name="connsiteX4" fmla="*/ 1496291 w 1719943"/>
                <a:gd name="connsiteY4" fmla="*/ 168234 h 2115787"/>
                <a:gd name="connsiteX5" fmla="*/ 1496291 w 1719943"/>
                <a:gd name="connsiteY5" fmla="*/ 156359 h 2115787"/>
                <a:gd name="connsiteX0" fmla="*/ 0 w 1498270"/>
                <a:gd name="connsiteY0" fmla="*/ 156359 h 2115787"/>
                <a:gd name="connsiteX1" fmla="*/ 11876 w 1498270"/>
                <a:gd name="connsiteY1" fmla="*/ 2115787 h 2115787"/>
                <a:gd name="connsiteX2" fmla="*/ 11876 w 1498270"/>
                <a:gd name="connsiteY2" fmla="*/ 2115787 h 2115787"/>
                <a:gd name="connsiteX3" fmla="*/ 1472541 w 1498270"/>
                <a:gd name="connsiteY3" fmla="*/ 2103912 h 2115787"/>
                <a:gd name="connsiteX4" fmla="*/ 1496291 w 1498270"/>
                <a:gd name="connsiteY4" fmla="*/ 168234 h 2115787"/>
                <a:gd name="connsiteX5" fmla="*/ 1496291 w 1498270"/>
                <a:gd name="connsiteY5" fmla="*/ 156359 h 2115787"/>
                <a:gd name="connsiteX0" fmla="*/ 0 w 1496291"/>
                <a:gd name="connsiteY0" fmla="*/ 0 h 1959428"/>
                <a:gd name="connsiteX1" fmla="*/ 11876 w 1496291"/>
                <a:gd name="connsiteY1" fmla="*/ 1959428 h 1959428"/>
                <a:gd name="connsiteX2" fmla="*/ 11876 w 1496291"/>
                <a:gd name="connsiteY2" fmla="*/ 1959428 h 1959428"/>
                <a:gd name="connsiteX3" fmla="*/ 1472541 w 1496291"/>
                <a:gd name="connsiteY3" fmla="*/ 1947553 h 1959428"/>
                <a:gd name="connsiteX4" fmla="*/ 1496291 w 1496291"/>
                <a:gd name="connsiteY4" fmla="*/ 11875 h 1959428"/>
                <a:gd name="connsiteX5" fmla="*/ 1496291 w 1496291"/>
                <a:gd name="connsiteY5" fmla="*/ 0 h 1959428"/>
                <a:gd name="connsiteX0" fmla="*/ 0 w 1496291"/>
                <a:gd name="connsiteY0" fmla="*/ 0 h 1959428"/>
                <a:gd name="connsiteX1" fmla="*/ 11876 w 1496291"/>
                <a:gd name="connsiteY1" fmla="*/ 1959428 h 1959428"/>
                <a:gd name="connsiteX2" fmla="*/ 11876 w 1496291"/>
                <a:gd name="connsiteY2" fmla="*/ 1959428 h 1959428"/>
                <a:gd name="connsiteX3" fmla="*/ 1423061 w 1496291"/>
                <a:gd name="connsiteY3" fmla="*/ 1908958 h 1959428"/>
                <a:gd name="connsiteX4" fmla="*/ 1496291 w 1496291"/>
                <a:gd name="connsiteY4" fmla="*/ 11875 h 1959428"/>
                <a:gd name="connsiteX5" fmla="*/ 1496291 w 1496291"/>
                <a:gd name="connsiteY5" fmla="*/ 0 h 1959428"/>
                <a:gd name="connsiteX0" fmla="*/ 0 w 1496291"/>
                <a:gd name="connsiteY0" fmla="*/ 0 h 2276928"/>
                <a:gd name="connsiteX1" fmla="*/ 11876 w 1496291"/>
                <a:gd name="connsiteY1" fmla="*/ 1959428 h 2276928"/>
                <a:gd name="connsiteX2" fmla="*/ 0 w 1496291"/>
                <a:gd name="connsiteY2" fmla="*/ 1905000 h 2276928"/>
                <a:gd name="connsiteX3" fmla="*/ 1423061 w 1496291"/>
                <a:gd name="connsiteY3" fmla="*/ 1908958 h 2276928"/>
                <a:gd name="connsiteX4" fmla="*/ 1496291 w 1496291"/>
                <a:gd name="connsiteY4" fmla="*/ 11875 h 2276928"/>
                <a:gd name="connsiteX5" fmla="*/ 1496291 w 1496291"/>
                <a:gd name="connsiteY5" fmla="*/ 0 h 2276928"/>
                <a:gd name="connsiteX0" fmla="*/ 0 w 1496291"/>
                <a:gd name="connsiteY0" fmla="*/ 0 h 1908958"/>
                <a:gd name="connsiteX1" fmla="*/ 0 w 1496291"/>
                <a:gd name="connsiteY1" fmla="*/ 1905000 h 1908958"/>
                <a:gd name="connsiteX2" fmla="*/ 0 w 1496291"/>
                <a:gd name="connsiteY2" fmla="*/ 1905000 h 1908958"/>
                <a:gd name="connsiteX3" fmla="*/ 1423061 w 1496291"/>
                <a:gd name="connsiteY3" fmla="*/ 1908958 h 1908958"/>
                <a:gd name="connsiteX4" fmla="*/ 1496291 w 1496291"/>
                <a:gd name="connsiteY4" fmla="*/ 11875 h 1908958"/>
                <a:gd name="connsiteX5" fmla="*/ 1496291 w 1496291"/>
                <a:gd name="connsiteY5" fmla="*/ 0 h 1908958"/>
                <a:gd name="connsiteX0" fmla="*/ 0 w 1524000"/>
                <a:gd name="connsiteY0" fmla="*/ 0 h 1905000"/>
                <a:gd name="connsiteX1" fmla="*/ 0 w 1524000"/>
                <a:gd name="connsiteY1" fmla="*/ 1905000 h 1905000"/>
                <a:gd name="connsiteX2" fmla="*/ 0 w 1524000"/>
                <a:gd name="connsiteY2" fmla="*/ 1905000 h 1905000"/>
                <a:gd name="connsiteX3" fmla="*/ 1524000 w 1524000"/>
                <a:gd name="connsiteY3" fmla="*/ 1905000 h 1905000"/>
                <a:gd name="connsiteX4" fmla="*/ 1496291 w 1524000"/>
                <a:gd name="connsiteY4" fmla="*/ 11875 h 1905000"/>
                <a:gd name="connsiteX5" fmla="*/ 1496291 w 1524000"/>
                <a:gd name="connsiteY5" fmla="*/ 0 h 1905000"/>
                <a:gd name="connsiteX0" fmla="*/ 0 w 1523999"/>
                <a:gd name="connsiteY0" fmla="*/ 0 h 1905000"/>
                <a:gd name="connsiteX1" fmla="*/ 0 w 1523999"/>
                <a:gd name="connsiteY1" fmla="*/ 1905000 h 1905000"/>
                <a:gd name="connsiteX2" fmla="*/ 0 w 1523999"/>
                <a:gd name="connsiteY2" fmla="*/ 1905000 h 1905000"/>
                <a:gd name="connsiteX3" fmla="*/ 1523999 w 1523999"/>
                <a:gd name="connsiteY3" fmla="*/ 1905000 h 1905000"/>
                <a:gd name="connsiteX4" fmla="*/ 1496291 w 1523999"/>
                <a:gd name="connsiteY4" fmla="*/ 11875 h 1905000"/>
                <a:gd name="connsiteX5" fmla="*/ 1496291 w 1523999"/>
                <a:gd name="connsiteY5" fmla="*/ 0 h 1905000"/>
                <a:gd name="connsiteX0" fmla="*/ 0 w 1496291"/>
                <a:gd name="connsiteY0" fmla="*/ 0 h 1905000"/>
                <a:gd name="connsiteX1" fmla="*/ 0 w 1496291"/>
                <a:gd name="connsiteY1" fmla="*/ 1905000 h 1905000"/>
                <a:gd name="connsiteX2" fmla="*/ 0 w 1496291"/>
                <a:gd name="connsiteY2" fmla="*/ 1905000 h 1905000"/>
                <a:gd name="connsiteX3" fmla="*/ 1447800 w 1496291"/>
                <a:gd name="connsiteY3" fmla="*/ 1905000 h 1905000"/>
                <a:gd name="connsiteX4" fmla="*/ 1496291 w 1496291"/>
                <a:gd name="connsiteY4" fmla="*/ 11875 h 1905000"/>
                <a:gd name="connsiteX5" fmla="*/ 1496291 w 1496291"/>
                <a:gd name="connsiteY5" fmla="*/ 0 h 1905000"/>
                <a:gd name="connsiteX0" fmla="*/ 0 w 1496291"/>
                <a:gd name="connsiteY0" fmla="*/ 0 h 1905000"/>
                <a:gd name="connsiteX1" fmla="*/ 0 w 1496291"/>
                <a:gd name="connsiteY1" fmla="*/ 1905000 h 1905000"/>
                <a:gd name="connsiteX2" fmla="*/ 0 w 1496291"/>
                <a:gd name="connsiteY2" fmla="*/ 1905000 h 1905000"/>
                <a:gd name="connsiteX3" fmla="*/ 1447800 w 1496291"/>
                <a:gd name="connsiteY3" fmla="*/ 1905000 h 1905000"/>
                <a:gd name="connsiteX4" fmla="*/ 1496291 w 1496291"/>
                <a:gd name="connsiteY4" fmla="*/ 11875 h 1905000"/>
                <a:gd name="connsiteX5" fmla="*/ 1447800 w 1496291"/>
                <a:gd name="connsiteY5" fmla="*/ 76200 h 1905000"/>
                <a:gd name="connsiteX0" fmla="*/ 0 w 1524000"/>
                <a:gd name="connsiteY0" fmla="*/ 0 h 1905000"/>
                <a:gd name="connsiteX1" fmla="*/ 0 w 1524000"/>
                <a:gd name="connsiteY1" fmla="*/ 1905000 h 1905000"/>
                <a:gd name="connsiteX2" fmla="*/ 0 w 1524000"/>
                <a:gd name="connsiteY2" fmla="*/ 1905000 h 1905000"/>
                <a:gd name="connsiteX3" fmla="*/ 1447800 w 1524000"/>
                <a:gd name="connsiteY3" fmla="*/ 1905000 h 1905000"/>
                <a:gd name="connsiteX4" fmla="*/ 1524000 w 1524000"/>
                <a:gd name="connsiteY4" fmla="*/ 152400 h 1905000"/>
                <a:gd name="connsiteX5" fmla="*/ 1496291 w 1524000"/>
                <a:gd name="connsiteY5" fmla="*/ 11875 h 1905000"/>
                <a:gd name="connsiteX6" fmla="*/ 1447800 w 1524000"/>
                <a:gd name="connsiteY6" fmla="*/ 76200 h 1905000"/>
                <a:gd name="connsiteX0" fmla="*/ 0 w 1523999"/>
                <a:gd name="connsiteY0" fmla="*/ 0 h 1905000"/>
                <a:gd name="connsiteX1" fmla="*/ 0 w 1523999"/>
                <a:gd name="connsiteY1" fmla="*/ 1905000 h 1905000"/>
                <a:gd name="connsiteX2" fmla="*/ 0 w 1523999"/>
                <a:gd name="connsiteY2" fmla="*/ 1905000 h 1905000"/>
                <a:gd name="connsiteX3" fmla="*/ 1447800 w 1523999"/>
                <a:gd name="connsiteY3" fmla="*/ 1905000 h 1905000"/>
                <a:gd name="connsiteX4" fmla="*/ 1523999 w 1523999"/>
                <a:gd name="connsiteY4" fmla="*/ 152400 h 1905000"/>
                <a:gd name="connsiteX5" fmla="*/ 1496291 w 1523999"/>
                <a:gd name="connsiteY5" fmla="*/ 11875 h 1905000"/>
                <a:gd name="connsiteX6" fmla="*/ 1447800 w 1523999"/>
                <a:gd name="connsiteY6" fmla="*/ 76200 h 1905000"/>
                <a:gd name="connsiteX0" fmla="*/ 0 w 1496291"/>
                <a:gd name="connsiteY0" fmla="*/ 0 h 1905000"/>
                <a:gd name="connsiteX1" fmla="*/ 0 w 1496291"/>
                <a:gd name="connsiteY1" fmla="*/ 1905000 h 1905000"/>
                <a:gd name="connsiteX2" fmla="*/ 0 w 1496291"/>
                <a:gd name="connsiteY2" fmla="*/ 1905000 h 1905000"/>
                <a:gd name="connsiteX3" fmla="*/ 1447800 w 1496291"/>
                <a:gd name="connsiteY3" fmla="*/ 1905000 h 1905000"/>
                <a:gd name="connsiteX4" fmla="*/ 1496291 w 1496291"/>
                <a:gd name="connsiteY4" fmla="*/ 11875 h 1905000"/>
                <a:gd name="connsiteX5" fmla="*/ 1447800 w 1496291"/>
                <a:gd name="connsiteY5" fmla="*/ 76200 h 1905000"/>
                <a:gd name="connsiteX0" fmla="*/ 0 w 1524000"/>
                <a:gd name="connsiteY0" fmla="*/ 0 h 1905000"/>
                <a:gd name="connsiteX1" fmla="*/ 0 w 1524000"/>
                <a:gd name="connsiteY1" fmla="*/ 1905000 h 1905000"/>
                <a:gd name="connsiteX2" fmla="*/ 0 w 1524000"/>
                <a:gd name="connsiteY2" fmla="*/ 1905000 h 1905000"/>
                <a:gd name="connsiteX3" fmla="*/ 1447800 w 1524000"/>
                <a:gd name="connsiteY3" fmla="*/ 1905000 h 1905000"/>
                <a:gd name="connsiteX4" fmla="*/ 1524000 w 1524000"/>
                <a:gd name="connsiteY4" fmla="*/ 0 h 1905000"/>
                <a:gd name="connsiteX5" fmla="*/ 1447800 w 1524000"/>
                <a:gd name="connsiteY5" fmla="*/ 76200 h 1905000"/>
                <a:gd name="connsiteX0" fmla="*/ 0 w 1523999"/>
                <a:gd name="connsiteY0" fmla="*/ 0 h 1905000"/>
                <a:gd name="connsiteX1" fmla="*/ 0 w 1523999"/>
                <a:gd name="connsiteY1" fmla="*/ 1905000 h 1905000"/>
                <a:gd name="connsiteX2" fmla="*/ 0 w 1523999"/>
                <a:gd name="connsiteY2" fmla="*/ 1905000 h 1905000"/>
                <a:gd name="connsiteX3" fmla="*/ 1447800 w 1523999"/>
                <a:gd name="connsiteY3" fmla="*/ 1905000 h 1905000"/>
                <a:gd name="connsiteX4" fmla="*/ 1523999 w 1523999"/>
                <a:gd name="connsiteY4" fmla="*/ 0 h 1905000"/>
                <a:gd name="connsiteX5" fmla="*/ 1447800 w 1523999"/>
                <a:gd name="connsiteY5" fmla="*/ 76200 h 1905000"/>
                <a:gd name="connsiteX0" fmla="*/ 0 w 1447800"/>
                <a:gd name="connsiteY0" fmla="*/ 0 h 1905000"/>
                <a:gd name="connsiteX1" fmla="*/ 0 w 1447800"/>
                <a:gd name="connsiteY1" fmla="*/ 1905000 h 1905000"/>
                <a:gd name="connsiteX2" fmla="*/ 0 w 1447800"/>
                <a:gd name="connsiteY2" fmla="*/ 1905000 h 1905000"/>
                <a:gd name="connsiteX3" fmla="*/ 1447800 w 1447800"/>
                <a:gd name="connsiteY3" fmla="*/ 1905000 h 1905000"/>
                <a:gd name="connsiteX4" fmla="*/ 1447800 w 1447800"/>
                <a:gd name="connsiteY4" fmla="*/ 76200 h 1905000"/>
                <a:gd name="connsiteX0" fmla="*/ 0 w 1447800"/>
                <a:gd name="connsiteY0" fmla="*/ 0 h 1828800"/>
                <a:gd name="connsiteX1" fmla="*/ 0 w 1447800"/>
                <a:gd name="connsiteY1" fmla="*/ 1828800 h 1828800"/>
                <a:gd name="connsiteX2" fmla="*/ 0 w 1447800"/>
                <a:gd name="connsiteY2" fmla="*/ 1828800 h 1828800"/>
                <a:gd name="connsiteX3" fmla="*/ 1447800 w 1447800"/>
                <a:gd name="connsiteY3" fmla="*/ 1828800 h 1828800"/>
                <a:gd name="connsiteX4" fmla="*/ 1447800 w 1447800"/>
                <a:gd name="connsiteY4" fmla="*/ 0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7800" h="1828800">
                  <a:moveTo>
                    <a:pt x="0" y="0"/>
                  </a:moveTo>
                  <a:cubicBezTo>
                    <a:pt x="4948" y="816428"/>
                    <a:pt x="0" y="1511300"/>
                    <a:pt x="0" y="1828800"/>
                  </a:cubicBezTo>
                  <a:lnTo>
                    <a:pt x="0" y="1828800"/>
                  </a:lnTo>
                  <a:lnTo>
                    <a:pt x="1447800" y="1828800"/>
                  </a:lnTo>
                  <a:lnTo>
                    <a:pt x="1447800" y="0"/>
                  </a:lnTo>
                </a:path>
              </a:pathLst>
            </a:cu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Oval 11"/>
            <p:cNvSpPr/>
            <p:nvPr/>
          </p:nvSpPr>
          <p:spPr>
            <a:xfrm>
              <a:off x="7552426" y="5029200"/>
              <a:ext cx="533400" cy="533400"/>
            </a:xfrm>
            <a:prstGeom prst="ellipse">
              <a:avLst/>
            </a:prstGeom>
            <a:solidFill>
              <a:schemeClr val="bg2">
                <a:lumMod val="60000"/>
                <a:lumOff val="40000"/>
              </a:schemeClr>
            </a:solidFill>
            <a:ln w="0">
              <a:solidFill>
                <a:srgbClr val="0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p:nvPr/>
          </p:nvCxnSpPr>
          <p:spPr>
            <a:xfrm rot="5400000">
              <a:off x="7676146" y="4914106"/>
              <a:ext cx="228600" cy="158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5400000" flipH="1" flipV="1">
              <a:off x="7633016" y="5752306"/>
              <a:ext cx="381000" cy="158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rot="420000" flipV="1">
              <a:off x="7207056" y="5313201"/>
              <a:ext cx="345348" cy="39605"/>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11220000" flipV="1">
              <a:off x="8094473" y="5270071"/>
              <a:ext cx="345348" cy="39605"/>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31" name="Group 30"/>
          <p:cNvGrpSpPr/>
          <p:nvPr/>
        </p:nvGrpSpPr>
        <p:grpSpPr>
          <a:xfrm>
            <a:off x="7162800" y="1676400"/>
            <a:ext cx="1295400" cy="2057400"/>
            <a:chOff x="7162800" y="1676400"/>
            <a:chExt cx="1295400" cy="2057400"/>
          </a:xfrm>
        </p:grpSpPr>
        <p:sp>
          <p:nvSpPr>
            <p:cNvPr id="6" name="Rectangle 5"/>
            <p:cNvSpPr/>
            <p:nvPr/>
          </p:nvSpPr>
          <p:spPr>
            <a:xfrm>
              <a:off x="7162800" y="2209800"/>
              <a:ext cx="1295400" cy="152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4"/>
            <p:cNvSpPr/>
            <p:nvPr/>
          </p:nvSpPr>
          <p:spPr>
            <a:xfrm>
              <a:off x="7162800" y="1676400"/>
              <a:ext cx="1295400" cy="2057400"/>
            </a:xfrm>
            <a:custGeom>
              <a:avLst/>
              <a:gdLst>
                <a:gd name="connsiteX0" fmla="*/ 0 w 1719943"/>
                <a:gd name="connsiteY0" fmla="*/ 312717 h 2584862"/>
                <a:gd name="connsiteX1" fmla="*/ 11876 w 1719943"/>
                <a:gd name="connsiteY1" fmla="*/ 2272145 h 2584862"/>
                <a:gd name="connsiteX2" fmla="*/ 11876 w 1719943"/>
                <a:gd name="connsiteY2" fmla="*/ 2272145 h 2584862"/>
                <a:gd name="connsiteX3" fmla="*/ 1472541 w 1719943"/>
                <a:gd name="connsiteY3" fmla="*/ 2260270 h 2584862"/>
                <a:gd name="connsiteX4" fmla="*/ 1496291 w 1719943"/>
                <a:gd name="connsiteY4" fmla="*/ 324592 h 2584862"/>
                <a:gd name="connsiteX5" fmla="*/ 1496291 w 1719943"/>
                <a:gd name="connsiteY5" fmla="*/ 312717 h 2584862"/>
                <a:gd name="connsiteX0" fmla="*/ 0 w 1611746"/>
                <a:gd name="connsiteY0" fmla="*/ 312717 h 2601850"/>
                <a:gd name="connsiteX1" fmla="*/ 11876 w 1611746"/>
                <a:gd name="connsiteY1" fmla="*/ 2272145 h 2601850"/>
                <a:gd name="connsiteX2" fmla="*/ 11876 w 1611746"/>
                <a:gd name="connsiteY2" fmla="*/ 2272145 h 2601850"/>
                <a:gd name="connsiteX3" fmla="*/ 661060 w 1611746"/>
                <a:gd name="connsiteY3" fmla="*/ 2374075 h 2601850"/>
                <a:gd name="connsiteX4" fmla="*/ 1472541 w 1611746"/>
                <a:gd name="connsiteY4" fmla="*/ 2260270 h 2601850"/>
                <a:gd name="connsiteX5" fmla="*/ 1496291 w 1611746"/>
                <a:gd name="connsiteY5" fmla="*/ 324592 h 2601850"/>
                <a:gd name="connsiteX6" fmla="*/ 1496291 w 1611746"/>
                <a:gd name="connsiteY6" fmla="*/ 312717 h 2601850"/>
                <a:gd name="connsiteX0" fmla="*/ 0 w 1611746"/>
                <a:gd name="connsiteY0" fmla="*/ 312717 h 2601850"/>
                <a:gd name="connsiteX1" fmla="*/ 11876 w 1611746"/>
                <a:gd name="connsiteY1" fmla="*/ 2272145 h 2601850"/>
                <a:gd name="connsiteX2" fmla="*/ 11876 w 1611746"/>
                <a:gd name="connsiteY2" fmla="*/ 2272145 h 2601850"/>
                <a:gd name="connsiteX3" fmla="*/ 661060 w 1611746"/>
                <a:gd name="connsiteY3" fmla="*/ 2374075 h 2601850"/>
                <a:gd name="connsiteX4" fmla="*/ 1472541 w 1611746"/>
                <a:gd name="connsiteY4" fmla="*/ 2260270 h 2601850"/>
                <a:gd name="connsiteX5" fmla="*/ 1496291 w 1611746"/>
                <a:gd name="connsiteY5" fmla="*/ 324592 h 2601850"/>
                <a:gd name="connsiteX6" fmla="*/ 1496291 w 1611746"/>
                <a:gd name="connsiteY6" fmla="*/ 312717 h 2601850"/>
                <a:gd name="connsiteX0" fmla="*/ 0 w 1611746"/>
                <a:gd name="connsiteY0" fmla="*/ 312717 h 2601850"/>
                <a:gd name="connsiteX1" fmla="*/ 11876 w 1611746"/>
                <a:gd name="connsiteY1" fmla="*/ 2272145 h 2601850"/>
                <a:gd name="connsiteX2" fmla="*/ 11876 w 1611746"/>
                <a:gd name="connsiteY2" fmla="*/ 2272145 h 2601850"/>
                <a:gd name="connsiteX3" fmla="*/ 661060 w 1611746"/>
                <a:gd name="connsiteY3" fmla="*/ 2374075 h 2601850"/>
                <a:gd name="connsiteX4" fmla="*/ 1472541 w 1611746"/>
                <a:gd name="connsiteY4" fmla="*/ 2260270 h 2601850"/>
                <a:gd name="connsiteX5" fmla="*/ 1496291 w 1611746"/>
                <a:gd name="connsiteY5" fmla="*/ 324592 h 2601850"/>
                <a:gd name="connsiteX6" fmla="*/ 1496291 w 1611746"/>
                <a:gd name="connsiteY6" fmla="*/ 312717 h 2601850"/>
                <a:gd name="connsiteX0" fmla="*/ 0 w 1611746"/>
                <a:gd name="connsiteY0" fmla="*/ 312717 h 2272145"/>
                <a:gd name="connsiteX1" fmla="*/ 11876 w 1611746"/>
                <a:gd name="connsiteY1" fmla="*/ 2272145 h 2272145"/>
                <a:gd name="connsiteX2" fmla="*/ 11876 w 1611746"/>
                <a:gd name="connsiteY2" fmla="*/ 2272145 h 2272145"/>
                <a:gd name="connsiteX3" fmla="*/ 1472541 w 1611746"/>
                <a:gd name="connsiteY3" fmla="*/ 2260270 h 2272145"/>
                <a:gd name="connsiteX4" fmla="*/ 1496291 w 1611746"/>
                <a:gd name="connsiteY4" fmla="*/ 324592 h 2272145"/>
                <a:gd name="connsiteX5" fmla="*/ 1496291 w 1611746"/>
                <a:gd name="connsiteY5" fmla="*/ 312717 h 2272145"/>
                <a:gd name="connsiteX0" fmla="*/ 0 w 1726871"/>
                <a:gd name="connsiteY0" fmla="*/ 191985 h 2151413"/>
                <a:gd name="connsiteX1" fmla="*/ 11876 w 1726871"/>
                <a:gd name="connsiteY1" fmla="*/ 2151413 h 2151413"/>
                <a:gd name="connsiteX2" fmla="*/ 11876 w 1726871"/>
                <a:gd name="connsiteY2" fmla="*/ 2151413 h 2151413"/>
                <a:gd name="connsiteX3" fmla="*/ 1472541 w 1726871"/>
                <a:gd name="connsiteY3" fmla="*/ 2139538 h 2151413"/>
                <a:gd name="connsiteX4" fmla="*/ 1499260 w 1726871"/>
                <a:gd name="connsiteY4" fmla="*/ 1415144 h 2151413"/>
                <a:gd name="connsiteX5" fmla="*/ 1496291 w 1726871"/>
                <a:gd name="connsiteY5" fmla="*/ 203860 h 2151413"/>
                <a:gd name="connsiteX6" fmla="*/ 1496291 w 1726871"/>
                <a:gd name="connsiteY6" fmla="*/ 191985 h 2151413"/>
                <a:gd name="connsiteX0" fmla="*/ 0 w 1726871"/>
                <a:gd name="connsiteY0" fmla="*/ 156359 h 2115787"/>
                <a:gd name="connsiteX1" fmla="*/ 11876 w 1726871"/>
                <a:gd name="connsiteY1" fmla="*/ 2115787 h 2115787"/>
                <a:gd name="connsiteX2" fmla="*/ 11876 w 1726871"/>
                <a:gd name="connsiteY2" fmla="*/ 2115787 h 2115787"/>
                <a:gd name="connsiteX3" fmla="*/ 1472541 w 1726871"/>
                <a:gd name="connsiteY3" fmla="*/ 2103912 h 2115787"/>
                <a:gd name="connsiteX4" fmla="*/ 1499260 w 1726871"/>
                <a:gd name="connsiteY4" fmla="*/ 1379518 h 2115787"/>
                <a:gd name="connsiteX5" fmla="*/ 1499260 w 1726871"/>
                <a:gd name="connsiteY5" fmla="*/ 998518 h 2115787"/>
                <a:gd name="connsiteX6" fmla="*/ 1496291 w 1726871"/>
                <a:gd name="connsiteY6" fmla="*/ 168234 h 2115787"/>
                <a:gd name="connsiteX7" fmla="*/ 1496291 w 1726871"/>
                <a:gd name="connsiteY7" fmla="*/ 156359 h 2115787"/>
                <a:gd name="connsiteX0" fmla="*/ 0 w 1726871"/>
                <a:gd name="connsiteY0" fmla="*/ 156359 h 2115787"/>
                <a:gd name="connsiteX1" fmla="*/ 11876 w 1726871"/>
                <a:gd name="connsiteY1" fmla="*/ 2115787 h 2115787"/>
                <a:gd name="connsiteX2" fmla="*/ 11876 w 1726871"/>
                <a:gd name="connsiteY2" fmla="*/ 2115787 h 2115787"/>
                <a:gd name="connsiteX3" fmla="*/ 1472541 w 1726871"/>
                <a:gd name="connsiteY3" fmla="*/ 2103912 h 2115787"/>
                <a:gd name="connsiteX4" fmla="*/ 1499260 w 1726871"/>
                <a:gd name="connsiteY4" fmla="*/ 1379518 h 2115787"/>
                <a:gd name="connsiteX5" fmla="*/ 1496291 w 1726871"/>
                <a:gd name="connsiteY5" fmla="*/ 168234 h 2115787"/>
                <a:gd name="connsiteX6" fmla="*/ 1496291 w 1726871"/>
                <a:gd name="connsiteY6" fmla="*/ 156359 h 2115787"/>
                <a:gd name="connsiteX0" fmla="*/ 0 w 1726871"/>
                <a:gd name="connsiteY0" fmla="*/ 156359 h 2115787"/>
                <a:gd name="connsiteX1" fmla="*/ 11876 w 1726871"/>
                <a:gd name="connsiteY1" fmla="*/ 2115787 h 2115787"/>
                <a:gd name="connsiteX2" fmla="*/ 11876 w 1726871"/>
                <a:gd name="connsiteY2" fmla="*/ 2115787 h 2115787"/>
                <a:gd name="connsiteX3" fmla="*/ 1472541 w 1726871"/>
                <a:gd name="connsiteY3" fmla="*/ 2103912 h 2115787"/>
                <a:gd name="connsiteX4" fmla="*/ 1499260 w 1726871"/>
                <a:gd name="connsiteY4" fmla="*/ 1379518 h 2115787"/>
                <a:gd name="connsiteX5" fmla="*/ 1496291 w 1726871"/>
                <a:gd name="connsiteY5" fmla="*/ 168234 h 2115787"/>
                <a:gd name="connsiteX6" fmla="*/ 1496291 w 1726871"/>
                <a:gd name="connsiteY6" fmla="*/ 156359 h 2115787"/>
                <a:gd name="connsiteX0" fmla="*/ 0 w 1719943"/>
                <a:gd name="connsiteY0" fmla="*/ 156359 h 2115787"/>
                <a:gd name="connsiteX1" fmla="*/ 11876 w 1719943"/>
                <a:gd name="connsiteY1" fmla="*/ 2115787 h 2115787"/>
                <a:gd name="connsiteX2" fmla="*/ 11876 w 1719943"/>
                <a:gd name="connsiteY2" fmla="*/ 2115787 h 2115787"/>
                <a:gd name="connsiteX3" fmla="*/ 1472541 w 1719943"/>
                <a:gd name="connsiteY3" fmla="*/ 2103912 h 2115787"/>
                <a:gd name="connsiteX4" fmla="*/ 1496291 w 1719943"/>
                <a:gd name="connsiteY4" fmla="*/ 168234 h 2115787"/>
                <a:gd name="connsiteX5" fmla="*/ 1496291 w 1719943"/>
                <a:gd name="connsiteY5" fmla="*/ 156359 h 2115787"/>
                <a:gd name="connsiteX0" fmla="*/ 0 w 1498270"/>
                <a:gd name="connsiteY0" fmla="*/ 156359 h 2115787"/>
                <a:gd name="connsiteX1" fmla="*/ 11876 w 1498270"/>
                <a:gd name="connsiteY1" fmla="*/ 2115787 h 2115787"/>
                <a:gd name="connsiteX2" fmla="*/ 11876 w 1498270"/>
                <a:gd name="connsiteY2" fmla="*/ 2115787 h 2115787"/>
                <a:gd name="connsiteX3" fmla="*/ 1472541 w 1498270"/>
                <a:gd name="connsiteY3" fmla="*/ 2103912 h 2115787"/>
                <a:gd name="connsiteX4" fmla="*/ 1496291 w 1498270"/>
                <a:gd name="connsiteY4" fmla="*/ 168234 h 2115787"/>
                <a:gd name="connsiteX5" fmla="*/ 1496291 w 1498270"/>
                <a:gd name="connsiteY5" fmla="*/ 156359 h 2115787"/>
                <a:gd name="connsiteX0" fmla="*/ 0 w 1496291"/>
                <a:gd name="connsiteY0" fmla="*/ 0 h 1959428"/>
                <a:gd name="connsiteX1" fmla="*/ 11876 w 1496291"/>
                <a:gd name="connsiteY1" fmla="*/ 1959428 h 1959428"/>
                <a:gd name="connsiteX2" fmla="*/ 11876 w 1496291"/>
                <a:gd name="connsiteY2" fmla="*/ 1959428 h 1959428"/>
                <a:gd name="connsiteX3" fmla="*/ 1472541 w 1496291"/>
                <a:gd name="connsiteY3" fmla="*/ 1947553 h 1959428"/>
                <a:gd name="connsiteX4" fmla="*/ 1496291 w 1496291"/>
                <a:gd name="connsiteY4" fmla="*/ 11875 h 1959428"/>
                <a:gd name="connsiteX5" fmla="*/ 1496291 w 1496291"/>
                <a:gd name="connsiteY5" fmla="*/ 0 h 1959428"/>
                <a:gd name="connsiteX0" fmla="*/ 0 w 1496291"/>
                <a:gd name="connsiteY0" fmla="*/ 0 h 1959428"/>
                <a:gd name="connsiteX1" fmla="*/ 11876 w 1496291"/>
                <a:gd name="connsiteY1" fmla="*/ 1959428 h 1959428"/>
                <a:gd name="connsiteX2" fmla="*/ 11876 w 1496291"/>
                <a:gd name="connsiteY2" fmla="*/ 1959428 h 1959428"/>
                <a:gd name="connsiteX3" fmla="*/ 1423061 w 1496291"/>
                <a:gd name="connsiteY3" fmla="*/ 1908958 h 1959428"/>
                <a:gd name="connsiteX4" fmla="*/ 1496291 w 1496291"/>
                <a:gd name="connsiteY4" fmla="*/ 11875 h 1959428"/>
                <a:gd name="connsiteX5" fmla="*/ 1496291 w 1496291"/>
                <a:gd name="connsiteY5" fmla="*/ 0 h 1959428"/>
                <a:gd name="connsiteX0" fmla="*/ 0 w 1496291"/>
                <a:gd name="connsiteY0" fmla="*/ 0 h 2276928"/>
                <a:gd name="connsiteX1" fmla="*/ 11876 w 1496291"/>
                <a:gd name="connsiteY1" fmla="*/ 1959428 h 2276928"/>
                <a:gd name="connsiteX2" fmla="*/ 0 w 1496291"/>
                <a:gd name="connsiteY2" fmla="*/ 1905000 h 2276928"/>
                <a:gd name="connsiteX3" fmla="*/ 1423061 w 1496291"/>
                <a:gd name="connsiteY3" fmla="*/ 1908958 h 2276928"/>
                <a:gd name="connsiteX4" fmla="*/ 1496291 w 1496291"/>
                <a:gd name="connsiteY4" fmla="*/ 11875 h 2276928"/>
                <a:gd name="connsiteX5" fmla="*/ 1496291 w 1496291"/>
                <a:gd name="connsiteY5" fmla="*/ 0 h 2276928"/>
                <a:gd name="connsiteX0" fmla="*/ 0 w 1496291"/>
                <a:gd name="connsiteY0" fmla="*/ 0 h 1908958"/>
                <a:gd name="connsiteX1" fmla="*/ 0 w 1496291"/>
                <a:gd name="connsiteY1" fmla="*/ 1905000 h 1908958"/>
                <a:gd name="connsiteX2" fmla="*/ 0 w 1496291"/>
                <a:gd name="connsiteY2" fmla="*/ 1905000 h 1908958"/>
                <a:gd name="connsiteX3" fmla="*/ 1423061 w 1496291"/>
                <a:gd name="connsiteY3" fmla="*/ 1908958 h 1908958"/>
                <a:gd name="connsiteX4" fmla="*/ 1496291 w 1496291"/>
                <a:gd name="connsiteY4" fmla="*/ 11875 h 1908958"/>
                <a:gd name="connsiteX5" fmla="*/ 1496291 w 1496291"/>
                <a:gd name="connsiteY5" fmla="*/ 0 h 1908958"/>
                <a:gd name="connsiteX0" fmla="*/ 0 w 1524000"/>
                <a:gd name="connsiteY0" fmla="*/ 0 h 1905000"/>
                <a:gd name="connsiteX1" fmla="*/ 0 w 1524000"/>
                <a:gd name="connsiteY1" fmla="*/ 1905000 h 1905000"/>
                <a:gd name="connsiteX2" fmla="*/ 0 w 1524000"/>
                <a:gd name="connsiteY2" fmla="*/ 1905000 h 1905000"/>
                <a:gd name="connsiteX3" fmla="*/ 1524000 w 1524000"/>
                <a:gd name="connsiteY3" fmla="*/ 1905000 h 1905000"/>
                <a:gd name="connsiteX4" fmla="*/ 1496291 w 1524000"/>
                <a:gd name="connsiteY4" fmla="*/ 11875 h 1905000"/>
                <a:gd name="connsiteX5" fmla="*/ 1496291 w 1524000"/>
                <a:gd name="connsiteY5" fmla="*/ 0 h 1905000"/>
                <a:gd name="connsiteX0" fmla="*/ 0 w 1523999"/>
                <a:gd name="connsiteY0" fmla="*/ 0 h 1905000"/>
                <a:gd name="connsiteX1" fmla="*/ 0 w 1523999"/>
                <a:gd name="connsiteY1" fmla="*/ 1905000 h 1905000"/>
                <a:gd name="connsiteX2" fmla="*/ 0 w 1523999"/>
                <a:gd name="connsiteY2" fmla="*/ 1905000 h 1905000"/>
                <a:gd name="connsiteX3" fmla="*/ 1523999 w 1523999"/>
                <a:gd name="connsiteY3" fmla="*/ 1905000 h 1905000"/>
                <a:gd name="connsiteX4" fmla="*/ 1496291 w 1523999"/>
                <a:gd name="connsiteY4" fmla="*/ 11875 h 1905000"/>
                <a:gd name="connsiteX5" fmla="*/ 1496291 w 1523999"/>
                <a:gd name="connsiteY5" fmla="*/ 0 h 1905000"/>
                <a:gd name="connsiteX0" fmla="*/ 0 w 1496291"/>
                <a:gd name="connsiteY0" fmla="*/ 0 h 1905000"/>
                <a:gd name="connsiteX1" fmla="*/ 0 w 1496291"/>
                <a:gd name="connsiteY1" fmla="*/ 1905000 h 1905000"/>
                <a:gd name="connsiteX2" fmla="*/ 0 w 1496291"/>
                <a:gd name="connsiteY2" fmla="*/ 1905000 h 1905000"/>
                <a:gd name="connsiteX3" fmla="*/ 1447800 w 1496291"/>
                <a:gd name="connsiteY3" fmla="*/ 1905000 h 1905000"/>
                <a:gd name="connsiteX4" fmla="*/ 1496291 w 1496291"/>
                <a:gd name="connsiteY4" fmla="*/ 11875 h 1905000"/>
                <a:gd name="connsiteX5" fmla="*/ 1496291 w 1496291"/>
                <a:gd name="connsiteY5" fmla="*/ 0 h 1905000"/>
                <a:gd name="connsiteX0" fmla="*/ 0 w 1496291"/>
                <a:gd name="connsiteY0" fmla="*/ 0 h 1905000"/>
                <a:gd name="connsiteX1" fmla="*/ 0 w 1496291"/>
                <a:gd name="connsiteY1" fmla="*/ 1905000 h 1905000"/>
                <a:gd name="connsiteX2" fmla="*/ 0 w 1496291"/>
                <a:gd name="connsiteY2" fmla="*/ 1905000 h 1905000"/>
                <a:gd name="connsiteX3" fmla="*/ 1447800 w 1496291"/>
                <a:gd name="connsiteY3" fmla="*/ 1905000 h 1905000"/>
                <a:gd name="connsiteX4" fmla="*/ 1496291 w 1496291"/>
                <a:gd name="connsiteY4" fmla="*/ 11875 h 1905000"/>
                <a:gd name="connsiteX5" fmla="*/ 1447800 w 1496291"/>
                <a:gd name="connsiteY5" fmla="*/ 76200 h 1905000"/>
                <a:gd name="connsiteX0" fmla="*/ 0 w 1524000"/>
                <a:gd name="connsiteY0" fmla="*/ 0 h 1905000"/>
                <a:gd name="connsiteX1" fmla="*/ 0 w 1524000"/>
                <a:gd name="connsiteY1" fmla="*/ 1905000 h 1905000"/>
                <a:gd name="connsiteX2" fmla="*/ 0 w 1524000"/>
                <a:gd name="connsiteY2" fmla="*/ 1905000 h 1905000"/>
                <a:gd name="connsiteX3" fmla="*/ 1447800 w 1524000"/>
                <a:gd name="connsiteY3" fmla="*/ 1905000 h 1905000"/>
                <a:gd name="connsiteX4" fmla="*/ 1524000 w 1524000"/>
                <a:gd name="connsiteY4" fmla="*/ 152400 h 1905000"/>
                <a:gd name="connsiteX5" fmla="*/ 1496291 w 1524000"/>
                <a:gd name="connsiteY5" fmla="*/ 11875 h 1905000"/>
                <a:gd name="connsiteX6" fmla="*/ 1447800 w 1524000"/>
                <a:gd name="connsiteY6" fmla="*/ 76200 h 1905000"/>
                <a:gd name="connsiteX0" fmla="*/ 0 w 1523999"/>
                <a:gd name="connsiteY0" fmla="*/ 0 h 1905000"/>
                <a:gd name="connsiteX1" fmla="*/ 0 w 1523999"/>
                <a:gd name="connsiteY1" fmla="*/ 1905000 h 1905000"/>
                <a:gd name="connsiteX2" fmla="*/ 0 w 1523999"/>
                <a:gd name="connsiteY2" fmla="*/ 1905000 h 1905000"/>
                <a:gd name="connsiteX3" fmla="*/ 1447800 w 1523999"/>
                <a:gd name="connsiteY3" fmla="*/ 1905000 h 1905000"/>
                <a:gd name="connsiteX4" fmla="*/ 1523999 w 1523999"/>
                <a:gd name="connsiteY4" fmla="*/ 152400 h 1905000"/>
                <a:gd name="connsiteX5" fmla="*/ 1496291 w 1523999"/>
                <a:gd name="connsiteY5" fmla="*/ 11875 h 1905000"/>
                <a:gd name="connsiteX6" fmla="*/ 1447800 w 1523999"/>
                <a:gd name="connsiteY6" fmla="*/ 76200 h 1905000"/>
                <a:gd name="connsiteX0" fmla="*/ 0 w 1496291"/>
                <a:gd name="connsiteY0" fmla="*/ 0 h 1905000"/>
                <a:gd name="connsiteX1" fmla="*/ 0 w 1496291"/>
                <a:gd name="connsiteY1" fmla="*/ 1905000 h 1905000"/>
                <a:gd name="connsiteX2" fmla="*/ 0 w 1496291"/>
                <a:gd name="connsiteY2" fmla="*/ 1905000 h 1905000"/>
                <a:gd name="connsiteX3" fmla="*/ 1447800 w 1496291"/>
                <a:gd name="connsiteY3" fmla="*/ 1905000 h 1905000"/>
                <a:gd name="connsiteX4" fmla="*/ 1496291 w 1496291"/>
                <a:gd name="connsiteY4" fmla="*/ 11875 h 1905000"/>
                <a:gd name="connsiteX5" fmla="*/ 1447800 w 1496291"/>
                <a:gd name="connsiteY5" fmla="*/ 76200 h 1905000"/>
                <a:gd name="connsiteX0" fmla="*/ 0 w 1524000"/>
                <a:gd name="connsiteY0" fmla="*/ 0 h 1905000"/>
                <a:gd name="connsiteX1" fmla="*/ 0 w 1524000"/>
                <a:gd name="connsiteY1" fmla="*/ 1905000 h 1905000"/>
                <a:gd name="connsiteX2" fmla="*/ 0 w 1524000"/>
                <a:gd name="connsiteY2" fmla="*/ 1905000 h 1905000"/>
                <a:gd name="connsiteX3" fmla="*/ 1447800 w 1524000"/>
                <a:gd name="connsiteY3" fmla="*/ 1905000 h 1905000"/>
                <a:gd name="connsiteX4" fmla="*/ 1524000 w 1524000"/>
                <a:gd name="connsiteY4" fmla="*/ 0 h 1905000"/>
                <a:gd name="connsiteX5" fmla="*/ 1447800 w 1524000"/>
                <a:gd name="connsiteY5" fmla="*/ 76200 h 1905000"/>
                <a:gd name="connsiteX0" fmla="*/ 0 w 1523999"/>
                <a:gd name="connsiteY0" fmla="*/ 0 h 1905000"/>
                <a:gd name="connsiteX1" fmla="*/ 0 w 1523999"/>
                <a:gd name="connsiteY1" fmla="*/ 1905000 h 1905000"/>
                <a:gd name="connsiteX2" fmla="*/ 0 w 1523999"/>
                <a:gd name="connsiteY2" fmla="*/ 1905000 h 1905000"/>
                <a:gd name="connsiteX3" fmla="*/ 1447800 w 1523999"/>
                <a:gd name="connsiteY3" fmla="*/ 1905000 h 1905000"/>
                <a:gd name="connsiteX4" fmla="*/ 1523999 w 1523999"/>
                <a:gd name="connsiteY4" fmla="*/ 0 h 1905000"/>
                <a:gd name="connsiteX5" fmla="*/ 1447800 w 1523999"/>
                <a:gd name="connsiteY5" fmla="*/ 76200 h 1905000"/>
                <a:gd name="connsiteX0" fmla="*/ 0 w 1447800"/>
                <a:gd name="connsiteY0" fmla="*/ 0 h 1905000"/>
                <a:gd name="connsiteX1" fmla="*/ 0 w 1447800"/>
                <a:gd name="connsiteY1" fmla="*/ 1905000 h 1905000"/>
                <a:gd name="connsiteX2" fmla="*/ 0 w 1447800"/>
                <a:gd name="connsiteY2" fmla="*/ 1905000 h 1905000"/>
                <a:gd name="connsiteX3" fmla="*/ 1447800 w 1447800"/>
                <a:gd name="connsiteY3" fmla="*/ 1905000 h 1905000"/>
                <a:gd name="connsiteX4" fmla="*/ 1447800 w 1447800"/>
                <a:gd name="connsiteY4" fmla="*/ 76200 h 1905000"/>
                <a:gd name="connsiteX0" fmla="*/ 0 w 1447800"/>
                <a:gd name="connsiteY0" fmla="*/ 0 h 1828800"/>
                <a:gd name="connsiteX1" fmla="*/ 0 w 1447800"/>
                <a:gd name="connsiteY1" fmla="*/ 1828800 h 1828800"/>
                <a:gd name="connsiteX2" fmla="*/ 0 w 1447800"/>
                <a:gd name="connsiteY2" fmla="*/ 1828800 h 1828800"/>
                <a:gd name="connsiteX3" fmla="*/ 1447800 w 1447800"/>
                <a:gd name="connsiteY3" fmla="*/ 1828800 h 1828800"/>
                <a:gd name="connsiteX4" fmla="*/ 1447800 w 1447800"/>
                <a:gd name="connsiteY4" fmla="*/ 0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7800" h="1828800">
                  <a:moveTo>
                    <a:pt x="0" y="0"/>
                  </a:moveTo>
                  <a:cubicBezTo>
                    <a:pt x="4948" y="816428"/>
                    <a:pt x="0" y="1511300"/>
                    <a:pt x="0" y="1828800"/>
                  </a:cubicBezTo>
                  <a:lnTo>
                    <a:pt x="0" y="1828800"/>
                  </a:lnTo>
                  <a:lnTo>
                    <a:pt x="1447800" y="1828800"/>
                  </a:lnTo>
                  <a:lnTo>
                    <a:pt x="1447800" y="0"/>
                  </a:lnTo>
                </a:path>
              </a:pathLst>
            </a:cu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Oval 6"/>
            <p:cNvSpPr/>
            <p:nvPr/>
          </p:nvSpPr>
          <p:spPr>
            <a:xfrm>
              <a:off x="7552426" y="2743200"/>
              <a:ext cx="533400" cy="533400"/>
            </a:xfrm>
            <a:prstGeom prst="ellipse">
              <a:avLst/>
            </a:prstGeom>
            <a:gradFill>
              <a:gsLst>
                <a:gs pos="0">
                  <a:srgbClr val="FFF200"/>
                </a:gs>
                <a:gs pos="45000">
                  <a:srgbClr val="FF7A00"/>
                </a:gs>
                <a:gs pos="70000">
                  <a:srgbClr val="FF0300"/>
                </a:gs>
                <a:gs pos="100000">
                  <a:srgbClr val="4D0808"/>
                </a:gs>
              </a:gsLst>
              <a:lin ang="2700000" scaled="0"/>
            </a:grad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p:cNvCxnSpPr/>
            <p:nvPr/>
          </p:nvCxnSpPr>
          <p:spPr>
            <a:xfrm rot="5400000">
              <a:off x="7683338" y="2638166"/>
              <a:ext cx="228600" cy="158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5400000" flipH="1" flipV="1">
              <a:off x="7615764" y="3464872"/>
              <a:ext cx="381000" cy="158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420000" flipV="1">
              <a:off x="7198431" y="3041584"/>
              <a:ext cx="345348" cy="39605"/>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rot="11220000" flipV="1">
              <a:off x="8078327" y="2992695"/>
              <a:ext cx="345348" cy="39605"/>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cxnSp>
        <p:nvCxnSpPr>
          <p:cNvPr id="33" name="Straight Arrow Connector 32"/>
          <p:cNvCxnSpPr/>
          <p:nvPr/>
        </p:nvCxnSpPr>
        <p:spPr>
          <a:xfrm>
            <a:off x="7379525" y="2678875"/>
            <a:ext cx="228600" cy="18288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a:off x="8001000" y="2671950"/>
            <a:ext cx="228600" cy="18288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H="1">
            <a:off x="7989125" y="5076700"/>
            <a:ext cx="228600" cy="18288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7374575" y="5105400"/>
            <a:ext cx="228600" cy="18288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rot="10440000">
            <a:off x="8033925" y="5626121"/>
            <a:ext cx="228600" cy="32004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rot="11160000" flipH="1">
            <a:off x="7387174" y="3199595"/>
            <a:ext cx="228600" cy="32004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rot="10440000">
            <a:off x="8022050" y="3182771"/>
            <a:ext cx="228600" cy="32004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rot="11160000" flipH="1">
            <a:off x="7407501" y="5637996"/>
            <a:ext cx="228600" cy="32004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EGUID" val="641E425DED214789894E431A14A1A865"/>
  <p:tag name="SLIDEID" val="641E425DED214789894E431A14A1A865"/>
  <p:tag name="SLIDEORDER" val="1"/>
  <p:tag name="SLIDETYPE" val="Q"/>
  <p:tag name="DEMOGRAPHIC" val="False"/>
  <p:tag name="SPEEDSCORING" val="False"/>
  <p:tag name="VALUES" val="2¤3¤2"/>
  <p:tag name="QUESTIONALIAS" val="You are sitting in a rowing boat in a small pond.  There are some bricks in the boat. You take the bricks and throw them into the pond.  They sink to the bottom.What happens to the water level in the pond?"/>
  <p:tag name="ANSWERSALIAS" val="It rises.¤It falls.¤It stays the same."/>
</p:tagLst>
</file>

<file path=ppt/tags/tag2.xml><?xml version="1.0" encoding="utf-8"?>
<p:tagLst xmlns:a="http://schemas.openxmlformats.org/drawingml/2006/main" xmlns:r="http://schemas.openxmlformats.org/officeDocument/2006/relationships" xmlns:p="http://schemas.openxmlformats.org/presentationml/2006/main">
  <p:tag name="TEXTLENGTH" val="40"/>
  <p:tag name="FONTSIZE" val="24"/>
  <p:tag name="BULLETTYPE" val="ppBulletArabicPeriod"/>
</p:tagLst>
</file>

<file path=ppt/theme/theme1.xml><?xml version="1.0" encoding="utf-8"?>
<a:theme xmlns:a="http://schemas.openxmlformats.org/drawingml/2006/main" name="Office Theme">
  <a:themeElements>
    <a:clrScheme name="1425">
      <a:dk1>
        <a:srgbClr val="FFFFFF"/>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17212</TotalTime>
  <Words>676</Words>
  <Application>Microsoft Office PowerPoint</Application>
  <PresentationFormat>On-screen Show (4:3)</PresentationFormat>
  <Paragraphs>80</Paragraphs>
  <Slides>15</Slides>
  <Notes>15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Calibri</vt:lpstr>
      <vt:lpstr>Office Theme</vt:lpstr>
      <vt:lpstr>   More Hydrostatics</vt:lpstr>
      <vt:lpstr>Basic Concepts</vt:lpstr>
      <vt:lpstr>Clicker Question</vt:lpstr>
      <vt:lpstr>How Suction Pumps Work</vt:lpstr>
      <vt:lpstr>Guinness Certified Largest Barometer!</vt:lpstr>
      <vt:lpstr> Otto von Guericke</vt:lpstr>
      <vt:lpstr>Magdeberg Hemispheres, 1654</vt:lpstr>
      <vt:lpstr>Boyle and Hooke Build a Pump</vt:lpstr>
      <vt:lpstr>Buoyancy Force</vt:lpstr>
      <vt:lpstr>Archimedes’ Principle</vt:lpstr>
      <vt:lpstr>I don’t think so…</vt:lpstr>
      <vt:lpstr>Clicker Question</vt:lpstr>
      <vt:lpstr>Clicker Question</vt:lpstr>
      <vt:lpstr>Clicker Question</vt:lpstr>
      <vt:lpstr>You are sitting in a rowing boat in a small pond.  There are some bricks in the boat.  You take the bricks and throw them into the pond.  They sink to the bottom.  What happens to the water level in the pond, as measured at the bank?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More Hydrostatics</dc:title>
  <dc:creator>Michael</dc:creator>
  <cp:lastModifiedBy>Fowler, Michael (mf1i)</cp:lastModifiedBy>
  <cp:revision>237</cp:revision>
  <dcterms:created xsi:type="dcterms:W3CDTF">2010-03-01T20:42:02Z</dcterms:created>
  <dcterms:modified xsi:type="dcterms:W3CDTF">2021-05-06T21:29:12Z</dcterms:modified>
</cp:coreProperties>
</file>